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90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539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89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292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565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27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335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822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47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92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133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84EB1-2659-4FCE-8664-3A61F6AFBFA7}" type="datetimeFigureOut">
              <a:rPr lang="lv-LV" smtClean="0"/>
              <a:t>21.09.2017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8302A-A63E-42B4-824B-A51302D79D6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404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GRINS 5</a:t>
            </a:r>
            <a:r>
              <a:rPr lang="ru-RU" dirty="0" smtClean="0"/>
              <a:t> </a:t>
            </a:r>
            <a:r>
              <a:rPr lang="lv-LV" dirty="0" smtClean="0"/>
              <a:t>DEMOSERVERS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LATINSOFT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4648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Remote</a:t>
            </a:r>
            <a:r>
              <a:rPr lang="lv-LV" dirty="0" smtClean="0"/>
              <a:t> </a:t>
            </a:r>
            <a:r>
              <a:rPr lang="lv-LV" dirty="0" err="1" smtClean="0"/>
              <a:t>desktop</a:t>
            </a:r>
            <a:r>
              <a:rPr lang="lv-LV" dirty="0" smtClean="0"/>
              <a:t> </a:t>
            </a:r>
            <a:r>
              <a:rPr lang="lv-LV" dirty="0" err="1" smtClean="0"/>
              <a:t>connection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0933"/>
            <a:ext cx="10515600" cy="524974"/>
          </a:xfrm>
        </p:spPr>
        <p:txBody>
          <a:bodyPr/>
          <a:lstStyle/>
          <a:p>
            <a:r>
              <a:rPr lang="lv-LV" dirty="0" smtClean="0"/>
              <a:t>1. Nospiest vienlaicīgi taustiņus WINDOWS un taustiņu R</a:t>
            </a:r>
          </a:p>
          <a:p>
            <a:endParaRPr lang="lv-LV" dirty="0"/>
          </a:p>
          <a:p>
            <a:pPr lvl="1"/>
            <a:endParaRPr lang="lv-LV" dirty="0" smtClean="0"/>
          </a:p>
          <a:p>
            <a:endParaRPr lang="lv-LV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936" y="2064163"/>
            <a:ext cx="1476375" cy="12573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404320"/>
            <a:ext cx="10515600" cy="639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dirty="0" smtClean="0"/>
              <a:t>2. Ierakstīt lodziņā MSTSC un nospiest ENTER vai OK</a:t>
            </a:r>
            <a:endParaRPr lang="lv-LV" dirty="0"/>
          </a:p>
        </p:txBody>
      </p:sp>
      <p:sp>
        <p:nvSpPr>
          <p:cNvPr id="8" name="TextBox 7"/>
          <p:cNvSpPr txBox="1"/>
          <p:nvPr/>
        </p:nvSpPr>
        <p:spPr>
          <a:xfrm>
            <a:off x="5298647" y="2379673"/>
            <a:ext cx="633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/>
              <a:t>+</a:t>
            </a:r>
            <a:endParaRPr lang="lv-LV" sz="3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29" y="2135907"/>
            <a:ext cx="1037149" cy="9777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781" y="4043594"/>
            <a:ext cx="399097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8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04" y="845161"/>
            <a:ext cx="3838575" cy="4505325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774223" y="1529863"/>
            <a:ext cx="2391508" cy="597876"/>
          </a:xfrm>
          <a:prstGeom prst="wedgeRectCallout">
            <a:avLst>
              <a:gd name="adj1" fmla="val -87328"/>
              <a:gd name="adj2" fmla="val 12522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mtClean="0"/>
              <a:t>rd.latinsoft.lv:3404</a:t>
            </a:r>
            <a:endParaRPr lang="lv-LV" dirty="0"/>
          </a:p>
        </p:txBody>
      </p:sp>
      <p:sp>
        <p:nvSpPr>
          <p:cNvPr id="6" name="Rectangular Callout 5"/>
          <p:cNvSpPr/>
          <p:nvPr/>
        </p:nvSpPr>
        <p:spPr>
          <a:xfrm>
            <a:off x="4774223" y="2693378"/>
            <a:ext cx="2391508" cy="597876"/>
          </a:xfrm>
          <a:prstGeom prst="wedgeRectCallout">
            <a:avLst>
              <a:gd name="adj1" fmla="val -86593"/>
              <a:gd name="adj2" fmla="val 1639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LATINSOFT\DEMOUSER</a:t>
            </a:r>
            <a:endParaRPr lang="lv-LV" dirty="0"/>
          </a:p>
        </p:txBody>
      </p:sp>
      <p:sp>
        <p:nvSpPr>
          <p:cNvPr id="8" name="Rectangle 7"/>
          <p:cNvSpPr/>
          <p:nvPr/>
        </p:nvSpPr>
        <p:spPr>
          <a:xfrm>
            <a:off x="2567353" y="4858117"/>
            <a:ext cx="967154" cy="492369"/>
          </a:xfrm>
          <a:prstGeom prst="rect">
            <a:avLst/>
          </a:prstGeom>
          <a:noFill/>
          <a:ln w="762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TextBox 8"/>
          <p:cNvSpPr txBox="1"/>
          <p:nvPr/>
        </p:nvSpPr>
        <p:spPr>
          <a:xfrm>
            <a:off x="4382929" y="1160531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Solis 1.</a:t>
            </a:r>
            <a:endParaRPr lang="lv-LV" dirty="0"/>
          </a:p>
        </p:txBody>
      </p:sp>
      <p:sp>
        <p:nvSpPr>
          <p:cNvPr id="10" name="TextBox 9"/>
          <p:cNvSpPr txBox="1"/>
          <p:nvPr/>
        </p:nvSpPr>
        <p:spPr>
          <a:xfrm>
            <a:off x="4382928" y="2324046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Solis 2.</a:t>
            </a:r>
            <a:endParaRPr lang="lv-LV" dirty="0"/>
          </a:p>
        </p:txBody>
      </p:sp>
      <p:sp>
        <p:nvSpPr>
          <p:cNvPr id="11" name="TextBox 10"/>
          <p:cNvSpPr txBox="1"/>
          <p:nvPr/>
        </p:nvSpPr>
        <p:spPr>
          <a:xfrm>
            <a:off x="1846312" y="5388531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Solis 3.</a:t>
            </a:r>
            <a:endParaRPr lang="lv-LV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87" y="3159343"/>
            <a:ext cx="4381500" cy="3200400"/>
          </a:xfrm>
          <a:prstGeom prst="rect">
            <a:avLst/>
          </a:prstGeom>
        </p:spPr>
      </p:pic>
      <p:sp>
        <p:nvSpPr>
          <p:cNvPr id="13" name="Rectangular Callout 12"/>
          <p:cNvSpPr/>
          <p:nvPr/>
        </p:nvSpPr>
        <p:spPr>
          <a:xfrm>
            <a:off x="4774223" y="3768970"/>
            <a:ext cx="2391508" cy="597876"/>
          </a:xfrm>
          <a:prstGeom prst="wedgeRectCallout">
            <a:avLst>
              <a:gd name="adj1" fmla="val 71863"/>
              <a:gd name="adj2" fmla="val 8551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/>
              <a:t>!MicroSrvr2</a:t>
            </a:r>
            <a:endParaRPr lang="lv-LV" dirty="0"/>
          </a:p>
        </p:txBody>
      </p:sp>
      <p:sp>
        <p:nvSpPr>
          <p:cNvPr id="15" name="Rectangle 14"/>
          <p:cNvSpPr/>
          <p:nvPr/>
        </p:nvSpPr>
        <p:spPr>
          <a:xfrm>
            <a:off x="7627361" y="5757863"/>
            <a:ext cx="2140891" cy="492369"/>
          </a:xfrm>
          <a:prstGeom prst="rect">
            <a:avLst/>
          </a:prstGeom>
          <a:noFill/>
          <a:ln w="762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/>
          <p:cNvSpPr txBox="1"/>
          <p:nvPr/>
        </p:nvSpPr>
        <p:spPr>
          <a:xfrm>
            <a:off x="4382927" y="3418661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Solis 4.</a:t>
            </a:r>
            <a:endParaRPr lang="lv-LV" dirty="0"/>
          </a:p>
        </p:txBody>
      </p:sp>
      <p:sp>
        <p:nvSpPr>
          <p:cNvPr id="17" name="TextBox 16"/>
          <p:cNvSpPr txBox="1"/>
          <p:nvPr/>
        </p:nvSpPr>
        <p:spPr>
          <a:xfrm>
            <a:off x="7287320" y="6359743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 smtClean="0"/>
              <a:t>Solis 5.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0506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0" y="94883"/>
            <a:ext cx="1868587" cy="17778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07" y="4607169"/>
            <a:ext cx="1868770" cy="1791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31" y="2269513"/>
            <a:ext cx="1863446" cy="1687025"/>
          </a:xfrm>
          <a:prstGeom prst="rect">
            <a:avLst/>
          </a:prstGeo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3059722" y="791001"/>
            <a:ext cx="8528540" cy="536637"/>
          </a:xfrm>
        </p:spPr>
        <p:txBody>
          <a:bodyPr/>
          <a:lstStyle/>
          <a:p>
            <a:pPr algn="l"/>
            <a:r>
              <a:rPr lang="lv-LV" dirty="0" smtClean="0"/>
              <a:t>Programmas GRINS 5 lietotājā instrukcijas</a:t>
            </a:r>
            <a:endParaRPr lang="lv-LV" dirty="0"/>
          </a:p>
        </p:txBody>
      </p:sp>
      <p:sp>
        <p:nvSpPr>
          <p:cNvPr id="11" name="Subtitle 9"/>
          <p:cNvSpPr txBox="1">
            <a:spLocks/>
          </p:cNvSpPr>
          <p:nvPr/>
        </p:nvSpPr>
        <p:spPr>
          <a:xfrm>
            <a:off x="3059722" y="2844706"/>
            <a:ext cx="8528540" cy="536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 smtClean="0"/>
              <a:t>Programmas GRINS 5 demonstrācijas</a:t>
            </a:r>
            <a:endParaRPr lang="lv-LV" dirty="0"/>
          </a:p>
        </p:txBody>
      </p:sp>
      <p:sp>
        <p:nvSpPr>
          <p:cNvPr id="12" name="Subtitle 9"/>
          <p:cNvSpPr txBox="1">
            <a:spLocks/>
          </p:cNvSpPr>
          <p:nvPr/>
        </p:nvSpPr>
        <p:spPr>
          <a:xfrm>
            <a:off x="3059722" y="5133636"/>
            <a:ext cx="8528540" cy="5366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lv-LV" dirty="0" smtClean="0"/>
              <a:t>Programmas GRINS 5 saikne. Palaižam ar dubultklikšķi un spiežam OK</a:t>
            </a:r>
            <a:endParaRPr lang="lv-LV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1023" y="1516945"/>
            <a:ext cx="3108949" cy="319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48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GRINS 5 DEMOSERVERS</vt:lpstr>
      <vt:lpstr>Remote desktop connection</vt:lpstr>
      <vt:lpstr>PowerPoint Presentation</vt:lpstr>
      <vt:lpstr>PowerPoint Presentation</vt:lpstr>
    </vt:vector>
  </TitlesOfParts>
  <Company>LatInSoft 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GRINS 5 DEMOSERVERS</dc:title>
  <dc:creator>Andris LastNameHidden</dc:creator>
  <cp:lastModifiedBy>Andris LastNameHidden</cp:lastModifiedBy>
  <cp:revision>3</cp:revision>
  <dcterms:created xsi:type="dcterms:W3CDTF">2017-09-21T11:24:43Z</dcterms:created>
  <dcterms:modified xsi:type="dcterms:W3CDTF">2017-09-21T11:49:11Z</dcterms:modified>
</cp:coreProperties>
</file>