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85" r:id="rId9"/>
    <p:sldId id="27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4" r:id="rId26"/>
    <p:sldId id="279" r:id="rId27"/>
    <p:sldId id="286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00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917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838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32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562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36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947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01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395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73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06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81420"/>
            <a:ext cx="9144000" cy="2387600"/>
          </a:xfrm>
        </p:spPr>
        <p:txBody>
          <a:bodyPr>
            <a:normAutofit/>
          </a:bodyPr>
          <a:lstStyle/>
          <a:p>
            <a:r>
              <a:rPr lang="lv-LV" sz="2400" b="1" dirty="0"/>
              <a:t>Pasūtījumu pārvalde programmā </a:t>
            </a:r>
            <a:r>
              <a:rPr lang="lv-LV" sz="2400" b="1" dirty="0" err="1"/>
              <a:t>Grins</a:t>
            </a:r>
            <a:r>
              <a:rPr lang="lv-LV" sz="2400" b="1" dirty="0"/>
              <a:t> </a:t>
            </a:r>
            <a:r>
              <a:rPr lang="lv-LV" sz="2400" b="1" dirty="0" smtClean="0"/>
              <a:t>5</a:t>
            </a:r>
            <a:br>
              <a:rPr lang="lv-LV" sz="2400" b="1" dirty="0" smtClean="0"/>
            </a:br>
            <a:endParaRPr lang="lv-LV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1100" dirty="0" smtClean="0"/>
              <a:t>Datubāze</a:t>
            </a:r>
            <a:r>
              <a:rPr lang="ru-RU" sz="1100" dirty="0" smtClean="0"/>
              <a:t>:</a:t>
            </a:r>
            <a:r>
              <a:rPr lang="lv-LV" sz="1100" dirty="0" smtClean="0"/>
              <a:t> </a:t>
            </a:r>
            <a:r>
              <a:rPr lang="lv-LV" sz="1100" dirty="0" err="1" smtClean="0"/>
              <a:t>gpp_demofirma</a:t>
            </a:r>
            <a:endParaRPr lang="ru-RU" sz="1100" dirty="0" smtClean="0"/>
          </a:p>
          <a:p>
            <a:pPr algn="r"/>
            <a:r>
              <a:rPr lang="lv-LV" sz="1100" dirty="0" smtClean="0"/>
              <a:t>Struktūrvienības: </a:t>
            </a:r>
            <a:r>
              <a:rPr lang="en-US" sz="1100" dirty="0" smtClean="0"/>
              <a:t>P1</a:t>
            </a:r>
            <a:r>
              <a:rPr lang="ru-RU" sz="1100" dirty="0" smtClean="0"/>
              <a:t> , </a:t>
            </a:r>
            <a:r>
              <a:rPr lang="lv-LV" sz="1100" dirty="0" smtClean="0"/>
              <a:t>APGERBS</a:t>
            </a:r>
            <a:endParaRPr lang="ru-RU" sz="1100" dirty="0" smtClean="0"/>
          </a:p>
          <a:p>
            <a:pPr algn="r"/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33012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795328"/>
            <a:ext cx="2902534" cy="2243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55" y="795328"/>
            <a:ext cx="3937324" cy="2309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7" y="4368801"/>
            <a:ext cx="2762250" cy="2066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2814815" cy="1600200"/>
          </a:xfrm>
        </p:spPr>
        <p:txBody>
          <a:bodyPr/>
          <a:lstStyle/>
          <a:p>
            <a:r>
              <a:rPr lang="lv-LV" dirty="0" smtClean="0"/>
              <a:t>Paplašināts pasūtījumu imports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013074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Pasūtījumu imports no dažādiem avotiem </a:t>
            </a:r>
            <a:r>
              <a:rPr lang="ru-RU" dirty="0" smtClean="0"/>
              <a:t>(</a:t>
            </a:r>
            <a:r>
              <a:rPr lang="en-US" dirty="0" smtClean="0"/>
              <a:t>ftp,</a:t>
            </a:r>
            <a:r>
              <a:rPr lang="lv-LV" dirty="0" smtClean="0"/>
              <a:t>direktorija</a:t>
            </a:r>
            <a:r>
              <a:rPr lang="ru-RU" dirty="0" smtClean="0"/>
              <a:t>,</a:t>
            </a:r>
            <a:r>
              <a:rPr lang="en-US" dirty="0" smtClean="0"/>
              <a:t>mail</a:t>
            </a:r>
            <a:r>
              <a:rPr lang="ru-RU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Kontrole importēšanas laikā</a:t>
            </a:r>
            <a:r>
              <a:rPr lang="ru-RU" dirty="0" smtClean="0"/>
              <a:t>: </a:t>
            </a:r>
            <a:r>
              <a:rPr lang="lv-LV" dirty="0" smtClean="0"/>
              <a:t>Preču cenu kontrole</a:t>
            </a:r>
            <a:r>
              <a:rPr lang="ru-RU" dirty="0" smtClean="0"/>
              <a:t>, </a:t>
            </a:r>
            <a:r>
              <a:rPr lang="lv-LV" dirty="0" smtClean="0"/>
              <a:t>Sūtīšanas iespējamību (maršruts) </a:t>
            </a:r>
            <a:r>
              <a:rPr lang="ru-RU" dirty="0" smtClean="0"/>
              <a:t>, </a:t>
            </a:r>
            <a:r>
              <a:rPr lang="lv-LV" dirty="0" smtClean="0"/>
              <a:t>Pasūtījuma saņemšanas laika kontrole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Kļūdas protokola apskats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43" y="2495549"/>
            <a:ext cx="6255670" cy="4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015491" cy="1600200"/>
          </a:xfrm>
        </p:spPr>
        <p:txBody>
          <a:bodyPr/>
          <a:lstStyle/>
          <a:p>
            <a:r>
              <a:rPr lang="lv-LV" dirty="0" smtClean="0"/>
              <a:t>Klientu bloķēšanā pēc parada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070028" cy="3811588"/>
          </a:xfrm>
        </p:spPr>
        <p:txBody>
          <a:bodyPr/>
          <a:lstStyle/>
          <a:p>
            <a:r>
              <a:rPr lang="lv-LV" dirty="0" smtClean="0"/>
              <a:t>Noteiktajā laikā klienti tiek bloķēti pēc parada. Pasūtījuma saņemšanas vai preču izsnigšana nav iespējama. 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2" y="5449606"/>
            <a:ext cx="3419475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86" y="214312"/>
            <a:ext cx="7753350" cy="4791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2" y="1600200"/>
            <a:ext cx="8696325" cy="2628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04" y="3977926"/>
            <a:ext cx="5338762" cy="237401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546979" y="5611987"/>
            <a:ext cx="434596" cy="36018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/>
          <p:cNvSpPr/>
          <p:nvPr/>
        </p:nvSpPr>
        <p:spPr>
          <a:xfrm>
            <a:off x="6357381" y="5110424"/>
            <a:ext cx="434596" cy="36018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77" y="5987244"/>
            <a:ext cx="50958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287712" cy="1600200"/>
          </a:xfrm>
        </p:spPr>
        <p:txBody>
          <a:bodyPr/>
          <a:lstStyle/>
          <a:p>
            <a:r>
              <a:rPr lang="lv-LV" dirty="0" smtClean="0"/>
              <a:t>Transporta izdevumi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58" y="1045618"/>
            <a:ext cx="7481702" cy="5259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944355" cy="3811588"/>
          </a:xfrm>
        </p:spPr>
        <p:txBody>
          <a:bodyPr/>
          <a:lstStyle/>
          <a:p>
            <a:r>
              <a:rPr lang="lv-LV" dirty="0" smtClean="0"/>
              <a:t>Iespējam automātiski pievienot transporta izdevumus, atkarības no minimālas summas.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24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Pasūtījumu kontrole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63" y="457200"/>
            <a:ext cx="6172200" cy="28008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Iespējas katram nedēļas dienām noteikt pasūtījuma veidošanu. </a:t>
            </a:r>
          </a:p>
          <a:p>
            <a:r>
              <a:rPr lang="ru-RU" sz="3200" dirty="0" smtClean="0"/>
              <a:t>+ </a:t>
            </a:r>
            <a:r>
              <a:rPr lang="ru-RU" dirty="0" smtClean="0"/>
              <a:t> </a:t>
            </a:r>
            <a:r>
              <a:rPr lang="lv-LV" dirty="0" smtClean="0"/>
              <a:t>Vēlams lai pasūtītājs veiktu preces pasūtījumu. Ja pasūtījums nebūs izveidots, dati tiek attēloti pasūtījumu kontroles formā </a:t>
            </a:r>
            <a:r>
              <a:rPr lang="ru-RU" sz="3200" b="1" dirty="0" smtClean="0"/>
              <a:t>-</a:t>
            </a:r>
            <a:r>
              <a:rPr lang="ru-RU" dirty="0" smtClean="0"/>
              <a:t>  </a:t>
            </a:r>
            <a:r>
              <a:rPr lang="lv-LV" dirty="0" smtClean="0"/>
              <a:t>Nav iespējams piegādāt preci noteiktajā dienā. Importēšanas laika vai manuālas ievešanas laikā tiek paziņot par to. </a:t>
            </a:r>
            <a:endParaRPr lang="ru-RU" dirty="0" smtClean="0"/>
          </a:p>
          <a:p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00" y="5197308"/>
            <a:ext cx="2257425" cy="107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61" y="3258091"/>
            <a:ext cx="5559330" cy="33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75912" cy="675564"/>
          </a:xfrm>
        </p:spPr>
        <p:txBody>
          <a:bodyPr anchor="t"/>
          <a:lstStyle/>
          <a:p>
            <a:r>
              <a:rPr lang="lv-LV" dirty="0" smtClean="0"/>
              <a:t>Pasūtījumus korekcija 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2544857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Iespēja </a:t>
            </a:r>
            <a:r>
              <a:rPr lang="lv-LV" dirty="0" smtClean="0"/>
              <a:t>samazināt preču daudzumu neatverot katru pasūtījumu atsevišķi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Iespēja darboties ar dažādiem mērvienībām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Iespēja </a:t>
            </a:r>
            <a:r>
              <a:rPr lang="lv-LV" dirty="0" smtClean="0"/>
              <a:t>atzīmēt apstrādātas preces operatora </a:t>
            </a:r>
            <a:r>
              <a:rPr lang="lv-LV" dirty="0" smtClean="0"/>
              <a:t>paralēlas </a:t>
            </a:r>
            <a:r>
              <a:rPr lang="lv-LV" dirty="0" smtClean="0"/>
              <a:t>darbības laikā.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9" y="3905250"/>
            <a:ext cx="3133725" cy="21717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3" y="1698089"/>
            <a:ext cx="7729015" cy="3559711"/>
          </a:xfrm>
        </p:spPr>
      </p:pic>
    </p:spTree>
    <p:extLst>
      <p:ext uri="{BB962C8B-B14F-4D97-AF65-F5344CB8AC3E}">
        <p14:creationId xmlns:p14="http://schemas.microsoft.com/office/powerpoint/2010/main" val="2118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198743" cy="1600200"/>
          </a:xfrm>
        </p:spPr>
        <p:txBody>
          <a:bodyPr anchor="t"/>
          <a:lstStyle/>
          <a:p>
            <a:r>
              <a:rPr lang="lv-LV" dirty="0" smtClean="0"/>
              <a:t>Pilna preču atcelšana pasūtījumiem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2544857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Gadījumā. Kad prece sūtīt nav iespējams (brāķis), tā tiek atcelta no piegādes, visam noliktavas dokumentiem vai pasūtījumiem. </a:t>
            </a:r>
          </a:p>
          <a:p>
            <a:endParaRPr lang="lv-LV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5" y="1364775"/>
            <a:ext cx="8252868" cy="4954137"/>
          </a:xfrm>
        </p:spPr>
      </p:pic>
    </p:spTree>
    <p:extLst>
      <p:ext uri="{BB962C8B-B14F-4D97-AF65-F5344CB8AC3E}">
        <p14:creationId xmlns:p14="http://schemas.microsoft.com/office/powerpoint/2010/main" val="1376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198743" cy="1600200"/>
          </a:xfrm>
        </p:spPr>
        <p:txBody>
          <a:bodyPr anchor="t"/>
          <a:lstStyle/>
          <a:p>
            <a:r>
              <a:rPr lang="lv-LV" dirty="0" smtClean="0"/>
              <a:t>Noliktavu dokumentu formēšana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2544857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Noliktavas dokumentu formēšana (izvelētie pasūtījumi)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Noliktavas dokumentu formēšana </a:t>
            </a:r>
            <a:r>
              <a:rPr lang="lv-LV" dirty="0" smtClean="0"/>
              <a:t>uz datumu (visi nav aizvērtie) </a:t>
            </a:r>
            <a:endParaRPr lang="lv-LV" dirty="0"/>
          </a:p>
        </p:txBody>
      </p:sp>
      <p:pic>
        <p:nvPicPr>
          <p:cNvPr id="8" name="Picture 2087" descr="2014-06-14 19_56_36-LATVIJAS MAIZNIEKS - Remote Desktop Connection Manager v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70" y="3963193"/>
            <a:ext cx="2465070" cy="14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1467643"/>
            <a:ext cx="77343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42445" cy="1600200"/>
          </a:xfrm>
        </p:spPr>
        <p:txBody>
          <a:bodyPr anchor="t"/>
          <a:lstStyle/>
          <a:p>
            <a:r>
              <a:rPr lang="lv-LV" dirty="0" smtClean="0"/>
              <a:t>Preču komplektēšanas formēšana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4933215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Preču komplektēšanas formēšanā pēc pasūtīta daudzuma ar atlikuma ieskaiti. Veido ražošanas dokumentu.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6" name="Picture 11" descr="D:\ScreenShots\2014-11-24 13_30_46-LATVIJAS MAIZNIEKS - Remote Desktop Connection Manager v2.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15" y="1132764"/>
            <a:ext cx="3990340" cy="337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D:\ScreenShots\2014-11-24 13_31_13-LATVIJAS MAIZNIEKS - Remote Desktop Connection Manager v2.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36" y="3480630"/>
            <a:ext cx="5664835" cy="19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42445" cy="1600200"/>
          </a:xfrm>
        </p:spPr>
        <p:txBody>
          <a:bodyPr anchor="t"/>
          <a:lstStyle/>
          <a:p>
            <a:r>
              <a:rPr lang="lv-LV" dirty="0" smtClean="0"/>
              <a:t>Izkraušanas plāns pa maršrutiem (loģistika)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132764"/>
            <a:ext cx="4087054" cy="4736224"/>
          </a:xfrm>
        </p:spPr>
        <p:txBody>
          <a:bodyPr/>
          <a:lstStyle/>
          <a:p>
            <a:r>
              <a:rPr lang="lv-LV" dirty="0" smtClean="0"/>
              <a:t>Pēc pasūtījumiem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Veidojas Excel forma ar prognozējamo taras daudzumu, preču piegādei klientiem.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Drukājas nepieciešamas atskaites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Dati tiek sūtīti transporta kompānijai, piegādes plāna pa maršrutiem sastādīšanai un iekraušanas laika saskaņai</a:t>
            </a:r>
            <a:endParaRPr lang="lv-LV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4" y="3740734"/>
            <a:ext cx="4385410" cy="2333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59" y="3733247"/>
            <a:ext cx="3832929" cy="2535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3" y="2939833"/>
            <a:ext cx="2973711" cy="2335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81" y="988172"/>
            <a:ext cx="3775236" cy="2138456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1211073" y="6071915"/>
            <a:ext cx="1418846" cy="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WO_5080_R</a:t>
            </a:r>
            <a:endParaRPr lang="lv-LV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484612" y="6074172"/>
            <a:ext cx="1418846" cy="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WO_5081_R</a:t>
            </a:r>
            <a:endParaRPr lang="lv-LV" dirty="0"/>
          </a:p>
        </p:txBody>
      </p:sp>
      <p:pic>
        <p:nvPicPr>
          <p:cNvPr id="1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2" y="2505357"/>
            <a:ext cx="3903753" cy="3065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3" y="4353151"/>
            <a:ext cx="314325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48" y="280394"/>
            <a:ext cx="36385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42445" cy="1600200"/>
          </a:xfrm>
        </p:spPr>
        <p:txBody>
          <a:bodyPr anchor="t"/>
          <a:lstStyle/>
          <a:p>
            <a:r>
              <a:rPr lang="lv-LV" dirty="0"/>
              <a:t>Izkraušanas plāns pa maršrutiem (loģistika)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1132764"/>
            <a:ext cx="11179297" cy="7312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Dati no izkraušanas plāna tiek izmantoti atskaitēs( izkraušana pēc laikiem, Tranzīt reisā drukāšanā )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385888"/>
            <a:ext cx="6721949" cy="2725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3071073"/>
            <a:ext cx="8363965" cy="2921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48" y="2057400"/>
            <a:ext cx="5191809" cy="3316792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443102" y="5992784"/>
            <a:ext cx="1418846" cy="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WO_50</a:t>
            </a:r>
            <a:r>
              <a:rPr lang="lv-LV" dirty="0" smtClean="0"/>
              <a:t>73</a:t>
            </a:r>
            <a:r>
              <a:rPr lang="en-US" dirty="0" smtClean="0"/>
              <a:t>_R</a:t>
            </a:r>
            <a:endParaRPr lang="lv-LV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0291952" y="5992784"/>
            <a:ext cx="1418846" cy="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WO_50</a:t>
            </a:r>
            <a:r>
              <a:rPr lang="lv-LV" dirty="0" smtClean="0"/>
              <a:t>68</a:t>
            </a:r>
            <a:r>
              <a:rPr lang="en-US" dirty="0" smtClean="0"/>
              <a:t>_R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95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Pasūtījumu veidi</a:t>
            </a:r>
            <a:endParaRPr lang="lv-LV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lv-LV" dirty="0" smtClean="0"/>
              <a:t>Parasts pasūtījums</a:t>
            </a:r>
            <a:r>
              <a:rPr lang="ru-RU" dirty="0" smtClean="0"/>
              <a:t> – </a:t>
            </a:r>
            <a:r>
              <a:rPr lang="lv-LV" dirty="0" smtClean="0"/>
              <a:t>Pasūtījums vai pasūtījumi pa kuriem parasti veidojas viens noliktavas dokuments. Veido parastu shēmu paņēma-nosuta. </a:t>
            </a:r>
          </a:p>
          <a:p>
            <a:r>
              <a:rPr lang="ru-RU" dirty="0" smtClean="0"/>
              <a:t>2. </a:t>
            </a:r>
            <a:r>
              <a:rPr lang="lv-LV" dirty="0" smtClean="0"/>
              <a:t>Saliekams pasūtījums</a:t>
            </a:r>
            <a:r>
              <a:rPr lang="ru-RU" dirty="0" smtClean="0"/>
              <a:t> – </a:t>
            </a:r>
            <a:r>
              <a:rPr lang="lv-LV" dirty="0" smtClean="0"/>
              <a:t>Pasūtījums, izpildīt kuru aizņem noteikto laiku un pieprasa noteiktus saskaņošanas procesus, aprēķinus, pasūtījumus piegādātajiem un t.t.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88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1943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Pasūtījumu analīze «operatīvajā analizē»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3154680"/>
            <a:ext cx="1629091" cy="2179320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39789" y="609600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/>
              <a:t>WA_500</a:t>
            </a:r>
            <a:r>
              <a:rPr lang="ru-RU" b="1" dirty="0" smtClean="0"/>
              <a:t>9</a:t>
            </a:r>
            <a:r>
              <a:rPr lang="lv-LV" b="1" dirty="0" smtClean="0"/>
              <a:t>_K</a:t>
            </a:r>
            <a:endParaRPr lang="lv-LV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3" y="2230406"/>
            <a:ext cx="7489564" cy="394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70" y="457200"/>
            <a:ext cx="49625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1943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Pasūtījumu analīze atskaitos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3154680"/>
            <a:ext cx="1629091" cy="2179320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0491199" y="4572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WA_50</a:t>
            </a:r>
            <a:r>
              <a:rPr lang="ru-RU" dirty="0" smtClean="0"/>
              <a:t>71</a:t>
            </a:r>
            <a:r>
              <a:rPr lang="lv-LV" dirty="0" smtClean="0"/>
              <a:t>_</a:t>
            </a:r>
            <a:r>
              <a:rPr lang="en-US" dirty="0" smtClean="0"/>
              <a:t>R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9" y="2667539"/>
            <a:ext cx="4894855" cy="3153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36" y="408111"/>
            <a:ext cx="7524750" cy="4467225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628332" y="5858971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W</a:t>
            </a:r>
            <a:r>
              <a:rPr lang="en-US" dirty="0" smtClean="0"/>
              <a:t>O</a:t>
            </a:r>
            <a:r>
              <a:rPr lang="lv-LV" dirty="0" smtClean="0"/>
              <a:t>_50</a:t>
            </a:r>
            <a:r>
              <a:rPr lang="en-US" dirty="0" smtClean="0"/>
              <a:t>88</a:t>
            </a:r>
            <a:r>
              <a:rPr lang="lv-LV" dirty="0" smtClean="0"/>
              <a:t>_</a:t>
            </a:r>
            <a:r>
              <a:rPr lang="en-US" dirty="0" smtClean="0"/>
              <a:t>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717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5529"/>
          </a:xfrm>
        </p:spPr>
        <p:txBody>
          <a:bodyPr/>
          <a:lstStyle/>
          <a:p>
            <a:pPr algn="ctr"/>
            <a:r>
              <a:rPr lang="lv-LV" dirty="0"/>
              <a:t>Saliekams pasūtījums</a:t>
            </a:r>
          </a:p>
        </p:txBody>
      </p:sp>
    </p:spTree>
    <p:extLst>
      <p:ext uri="{BB962C8B-B14F-4D97-AF65-F5344CB8AC3E}">
        <p14:creationId xmlns:p14="http://schemas.microsoft.com/office/powerpoint/2010/main" val="139624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Pasūtījumu saņemšanas </a:t>
            </a:r>
            <a:r>
              <a:rPr lang="lv-LV" dirty="0"/>
              <a:t>no </a:t>
            </a:r>
            <a:r>
              <a:rPr lang="lv-LV" dirty="0" smtClean="0"/>
              <a:t>pasūtītāja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33504"/>
            <a:ext cx="6172200" cy="43814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332" y="2057400"/>
            <a:ext cx="4466492" cy="3811588"/>
          </a:xfrm>
        </p:spPr>
        <p:txBody>
          <a:bodyPr/>
          <a:lstStyle/>
          <a:p>
            <a:r>
              <a:rPr lang="lv-LV" dirty="0" smtClean="0"/>
              <a:t>Preču saņemšanas varianti:</a:t>
            </a:r>
          </a:p>
          <a:p>
            <a:r>
              <a:rPr lang="lv-LV" dirty="0" smtClean="0"/>
              <a:t>Nomenklatūras ievade (Daudz preču kartiņas ar dažādiem kodiem)</a:t>
            </a:r>
            <a:endParaRPr lang="ru-RU" dirty="0" smtClean="0"/>
          </a:p>
          <a:p>
            <a:r>
              <a:rPr lang="lv-LV" dirty="0" smtClean="0"/>
              <a:t>Atribūtu ievade </a:t>
            </a:r>
            <a:r>
              <a:rPr lang="ru-RU" dirty="0" smtClean="0"/>
              <a:t>(</a:t>
            </a:r>
            <a:r>
              <a:rPr lang="lv-LV" dirty="0" smtClean="0"/>
              <a:t>preču kartiņa ir viena līdzīgam precēm, piemēram krekls ar izmēram un </a:t>
            </a:r>
            <a:r>
              <a:rPr lang="lv-LV" dirty="0" err="1" smtClean="0"/>
              <a:t>krāsam</a:t>
            </a:r>
            <a:r>
              <a:rPr lang="ru-RU" dirty="0" smtClean="0"/>
              <a:t>)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4" y="3585511"/>
            <a:ext cx="6063428" cy="31978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462299">
            <a:off x="4839949" y="3798037"/>
            <a:ext cx="2338754" cy="984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-915" r="27487" b="39588"/>
          <a:stretch/>
        </p:blipFill>
        <p:spPr>
          <a:xfrm>
            <a:off x="9646037" y="4095452"/>
            <a:ext cx="2227094" cy="255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34550" y="6153150"/>
            <a:ext cx="2305050" cy="323850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777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smtClean="0"/>
              <a:t>Pasūtījumā izmaksas aprēķins un nepieciešama materiāla noteikšana</a:t>
            </a:r>
            <a:endParaRPr lang="lv-LV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60788"/>
            <a:ext cx="6172200" cy="47268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Atlikumu kontrole noliktavā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Jau pasūtīta materiāla piegādātajiem  kontrole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Sagatavota materiālu pasūtījumu piegādātajiem kontrole (pasūtījums vel nav sūtīts)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Kopēja materiālu kontrole pasūtījumos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Materiālu rezervēšanā katram pasūtījumam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8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71995"/>
          </a:xfrm>
        </p:spPr>
        <p:txBody>
          <a:bodyPr/>
          <a:lstStyle/>
          <a:p>
            <a:r>
              <a:rPr lang="lv-LV" dirty="0" smtClean="0"/>
              <a:t>Darbs ar materiālu piegādātajiem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8791"/>
            <a:ext cx="6172200" cy="46308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15503" cy="3811588"/>
          </a:xfrm>
        </p:spPr>
        <p:txBody>
          <a:bodyPr/>
          <a:lstStyle/>
          <a:p>
            <a:r>
              <a:rPr lang="lv-LV" dirty="0" smtClean="0"/>
              <a:t>Cenu un piegādes datumu saskaņošana ar piegādātāju </a:t>
            </a:r>
          </a:p>
          <a:p>
            <a:r>
              <a:rPr lang="lv-LV" dirty="0" smtClean="0"/>
              <a:t>Materiālu pasūtījumā formēšana piegādātajiem</a:t>
            </a:r>
          </a:p>
          <a:p>
            <a:r>
              <a:rPr lang="lv-LV" dirty="0" smtClean="0"/>
              <a:t>Materiālu cenu pieprasījums no piegādātāja (Atskaites forma vai pa e-pastu)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7" y="3411737"/>
            <a:ext cx="459105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7" y="5216342"/>
            <a:ext cx="1441665" cy="1305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06" y="4087366"/>
            <a:ext cx="4253645" cy="27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2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Darbs ar pasūtītāju 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Piedāvājuma sūtīšana (Drukāšana vai sūtīšana pa e-pastu</a:t>
            </a:r>
          </a:p>
          <a:p>
            <a:r>
              <a:rPr lang="lv-LV" dirty="0" smtClean="0"/>
              <a:t>Pasūtījuma apstiprināšana</a:t>
            </a:r>
            <a:endParaRPr lang="ru-RU" dirty="0" smtClean="0"/>
          </a:p>
          <a:p>
            <a:r>
              <a:rPr lang="lv-LV" dirty="0" smtClean="0"/>
              <a:t>Komplektēšanas dokumentu formēšana (Ražošana)</a:t>
            </a:r>
          </a:p>
          <a:p>
            <a:r>
              <a:rPr lang="lv-LV" dirty="0" smtClean="0"/>
              <a:t>Noliktavas dokumentu formēšana (pavadzīmes)</a:t>
            </a:r>
          </a:p>
          <a:p>
            <a:endParaRPr lang="lv-LV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" y="4369777"/>
            <a:ext cx="5248275" cy="113347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78" y="988401"/>
            <a:ext cx="2067318" cy="2137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756709"/>
            <a:ext cx="3280263" cy="2601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3" y="3399828"/>
            <a:ext cx="5584580" cy="34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7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766527"/>
            <a:ext cx="6791325" cy="2943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Darbs ar dokumentiem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Nepieciešamo dokumentu formēšana (Realizācija, komplektācija, pasūtījumi piegādātajiem)</a:t>
            </a:r>
          </a:p>
          <a:p>
            <a:r>
              <a:rPr lang="lv-LV" dirty="0" smtClean="0"/>
              <a:t>Saistīto dokumentu pāreja</a:t>
            </a:r>
            <a:endParaRPr lang="lv-LV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238500"/>
            <a:ext cx="319087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98" y="3321293"/>
            <a:ext cx="4788592" cy="3174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72" y="492735"/>
            <a:ext cx="5218106" cy="2828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33" y="3642519"/>
            <a:ext cx="3724275" cy="1228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23" y="368726"/>
            <a:ext cx="30670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67" y="142602"/>
            <a:ext cx="4997783" cy="3049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Parasts </a:t>
            </a:r>
            <a:r>
              <a:rPr lang="lv-LV" dirty="0" smtClean="0"/>
              <a:t>pasūtījums</a:t>
            </a:r>
            <a:endParaRPr lang="lv-LV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7481" y="3603009"/>
            <a:ext cx="2074459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Pieņemšana no pasūtītāja</a:t>
            </a:r>
            <a:endParaRPr lang="lv-LV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58771" y="2471843"/>
            <a:ext cx="2047256" cy="103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Pasūtījumu nosūtīšanā noliktavas dokumentos</a:t>
            </a:r>
            <a:endParaRPr lang="lv-LV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58770" y="4299045"/>
            <a:ext cx="2074458" cy="1119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Ražošanas komplektu veidošana</a:t>
            </a:r>
            <a:endParaRPr lang="lv-LV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80058" y="3427750"/>
            <a:ext cx="2074459" cy="104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Produkcijas sūtīšana pasūtītajam</a:t>
            </a:r>
            <a:endParaRPr lang="lv-LV" dirty="0"/>
          </a:p>
        </p:txBody>
      </p:sp>
      <p:cxnSp>
        <p:nvCxnSpPr>
          <p:cNvPr id="11" name="Прямая со стрелкой 10"/>
          <p:cNvCxnSpPr>
            <a:stCxn id="4" idx="3"/>
            <a:endCxn id="5" idx="1"/>
          </p:cNvCxnSpPr>
          <p:nvPr/>
        </p:nvCxnSpPr>
        <p:spPr>
          <a:xfrm flipV="1">
            <a:off x="3411940" y="2990120"/>
            <a:ext cx="1646831" cy="96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>
            <a:off x="3411940" y="3951027"/>
            <a:ext cx="1646829" cy="90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33228" y="3031400"/>
            <a:ext cx="1646830" cy="91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 flipV="1">
            <a:off x="7133228" y="3951027"/>
            <a:ext cx="1646830" cy="90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0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2" y="2967530"/>
            <a:ext cx="5248275" cy="113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21821"/>
            <a:ext cx="5098006" cy="41189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Saliekams pasūtījums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3978" y="1915304"/>
            <a:ext cx="2074459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Pieņemšana no pasūtītāja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41449" y="1788923"/>
            <a:ext cx="2074459" cy="95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Saskaņot cenas ar materiālu piegādātajiem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7420" y="4959796"/>
            <a:ext cx="2074458" cy="1119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Izveidot komplektēšanas dokumentu</a:t>
            </a:r>
            <a:endParaRPr lang="lv-LV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34980" y="5130409"/>
            <a:ext cx="2074459" cy="104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Produkcijas sūtīšana pasūtītajam</a:t>
            </a:r>
          </a:p>
        </p:txBody>
      </p:sp>
      <p:cxnSp>
        <p:nvCxnSpPr>
          <p:cNvPr id="13" name="Прямая со стрелкой 12"/>
          <p:cNvCxnSpPr>
            <a:stCxn id="4" idx="3"/>
            <a:endCxn id="5" idx="1"/>
          </p:cNvCxnSpPr>
          <p:nvPr/>
        </p:nvCxnSpPr>
        <p:spPr>
          <a:xfrm>
            <a:off x="3308437" y="2263322"/>
            <a:ext cx="1433012" cy="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447419" y="2837187"/>
            <a:ext cx="2074459" cy="95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Saskaņot cenu ar pasūtītāju</a:t>
            </a:r>
            <a:endParaRPr lang="lv-LV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41448" y="3870868"/>
            <a:ext cx="2074459" cy="95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Izveidot pasūtījumu piegādātajam</a:t>
            </a:r>
            <a:endParaRPr lang="lv-LV" dirty="0"/>
          </a:p>
        </p:txBody>
      </p:sp>
      <p:cxnSp>
        <p:nvCxnSpPr>
          <p:cNvPr id="25" name="Прямая со стрелкой 24"/>
          <p:cNvCxnSpPr>
            <a:stCxn id="5" idx="2"/>
            <a:endCxn id="18" idx="1"/>
          </p:cNvCxnSpPr>
          <p:nvPr/>
        </p:nvCxnSpPr>
        <p:spPr>
          <a:xfrm>
            <a:off x="5778679" y="2742914"/>
            <a:ext cx="668740" cy="57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1"/>
            <a:endCxn id="19" idx="0"/>
          </p:cNvCxnSpPr>
          <p:nvPr/>
        </p:nvCxnSpPr>
        <p:spPr>
          <a:xfrm flipH="1">
            <a:off x="5778678" y="3314183"/>
            <a:ext cx="668741" cy="55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2"/>
          </p:cNvCxnSpPr>
          <p:nvPr/>
        </p:nvCxnSpPr>
        <p:spPr>
          <a:xfrm>
            <a:off x="5778678" y="4824859"/>
            <a:ext cx="668741" cy="65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3"/>
            <a:endCxn id="9" idx="1"/>
          </p:cNvCxnSpPr>
          <p:nvPr/>
        </p:nvCxnSpPr>
        <p:spPr>
          <a:xfrm>
            <a:off x="8521878" y="5519354"/>
            <a:ext cx="713102" cy="13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3" y="4121596"/>
            <a:ext cx="4591050" cy="1676400"/>
          </a:xfrm>
        </p:spPr>
      </p:pic>
    </p:spTree>
    <p:extLst>
      <p:ext uri="{BB962C8B-B14F-4D97-AF65-F5344CB8AC3E}">
        <p14:creationId xmlns:p14="http://schemas.microsoft.com/office/powerpoint/2010/main" val="22530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5529"/>
          </a:xfrm>
        </p:spPr>
        <p:txBody>
          <a:bodyPr/>
          <a:lstStyle/>
          <a:p>
            <a:pPr algn="ctr"/>
            <a:r>
              <a:rPr lang="lv-LV" dirty="0"/>
              <a:t>Parasts pasūtījums</a:t>
            </a:r>
          </a:p>
        </p:txBody>
      </p:sp>
    </p:spTree>
    <p:extLst>
      <p:ext uri="{BB962C8B-B14F-4D97-AF65-F5344CB8AC3E}">
        <p14:creationId xmlns:p14="http://schemas.microsoft.com/office/powerpoint/2010/main" val="243949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338138"/>
            <a:ext cx="5157787" cy="823912"/>
          </a:xfrm>
        </p:spPr>
        <p:txBody>
          <a:bodyPr/>
          <a:lstStyle/>
          <a:p>
            <a:r>
              <a:rPr lang="lv-LV" dirty="0" smtClean="0"/>
              <a:t>Pasūtījumu </a:t>
            </a:r>
            <a:r>
              <a:rPr lang="lv-LV" dirty="0" smtClean="0"/>
              <a:t>saraksts</a:t>
            </a:r>
            <a:endParaRPr lang="lv-LV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38138"/>
            <a:ext cx="5183188" cy="823912"/>
          </a:xfrm>
        </p:spPr>
        <p:txBody>
          <a:bodyPr/>
          <a:lstStyle/>
          <a:p>
            <a:r>
              <a:rPr lang="lv-LV" dirty="0" smtClean="0"/>
              <a:t>Pasūtījuma forma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92" y="1285875"/>
            <a:ext cx="5106079" cy="36845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7" t="-3361" r="11357" b="3361"/>
          <a:stretch/>
        </p:blipFill>
        <p:spPr>
          <a:xfrm>
            <a:off x="5460545" y="2381250"/>
            <a:ext cx="6038379" cy="368458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" y="4428331"/>
            <a:ext cx="3228975" cy="1724025"/>
          </a:xfrm>
        </p:spPr>
      </p:pic>
    </p:spTree>
    <p:extLst>
      <p:ext uri="{BB962C8B-B14F-4D97-AF65-F5344CB8AC3E}">
        <p14:creationId xmlns:p14="http://schemas.microsoft.com/office/powerpoint/2010/main" val="9077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Preču saraksti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1930708" cy="3811588"/>
          </a:xfrm>
        </p:spPr>
        <p:txBody>
          <a:bodyPr/>
          <a:lstStyle/>
          <a:p>
            <a:r>
              <a:rPr lang="lv-LV" dirty="0" smtClean="0"/>
              <a:t>Katram pasūtītajam ir iespējam izveidot preču saraksta </a:t>
            </a:r>
            <a:r>
              <a:rPr lang="ru-RU" dirty="0" smtClean="0"/>
              <a:t> </a:t>
            </a:r>
            <a:r>
              <a:rPr lang="lv-LV" dirty="0" smtClean="0"/>
              <a:t>šablonus vai vienu kopējo preču saraksti pēc noklusējuma 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26" y="146407"/>
            <a:ext cx="7210553" cy="513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82" y="1093343"/>
            <a:ext cx="6034087" cy="3576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8"/>
          <a:stretch/>
        </p:blipFill>
        <p:spPr>
          <a:xfrm>
            <a:off x="4663030" y="3844053"/>
            <a:ext cx="6357397" cy="2528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6"/>
          <a:stretch/>
        </p:blipFill>
        <p:spPr>
          <a:xfrm>
            <a:off x="731939" y="4181475"/>
            <a:ext cx="306503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380412" cy="977900"/>
          </a:xfrm>
        </p:spPr>
        <p:txBody>
          <a:bodyPr/>
          <a:lstStyle/>
          <a:p>
            <a:r>
              <a:rPr lang="lv-LV" dirty="0" smtClean="0"/>
              <a:t>Pasūtījumu veidošana no vēstures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258254" cy="3811588"/>
          </a:xfrm>
        </p:spPr>
        <p:txBody>
          <a:bodyPr/>
          <a:lstStyle/>
          <a:p>
            <a:r>
              <a:rPr lang="lv-LV" dirty="0" smtClean="0"/>
              <a:t>Iespējams veidot pasūtījumu «Ka iepriekš», vai pariet uz jau izveidoto pasūtījumu ar klientu sarunas laikā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915487"/>
            <a:ext cx="3990975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994" r="11213" b="-994"/>
          <a:stretch/>
        </p:blipFill>
        <p:spPr>
          <a:xfrm>
            <a:off x="3944811" y="1372905"/>
            <a:ext cx="7523290" cy="47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Automātiskie pasūtījumi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3237" y="2057400"/>
            <a:ext cx="3932237" cy="3811588"/>
          </a:xfrm>
        </p:spPr>
        <p:txBody>
          <a:bodyPr/>
          <a:lstStyle/>
          <a:p>
            <a:r>
              <a:rPr lang="lv-LV" dirty="0" smtClean="0"/>
              <a:t>Iespējams veidot pasūtījumus automātiski uz noteiktajam nedēļas dienām pasūtītajiem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8" y="5302226"/>
            <a:ext cx="448627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0" b="6732"/>
          <a:stretch/>
        </p:blipFill>
        <p:spPr>
          <a:xfrm>
            <a:off x="562768" y="5587194"/>
            <a:ext cx="6737778" cy="417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8" y="6004731"/>
            <a:ext cx="62865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3" y="3534556"/>
            <a:ext cx="4638675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99" y="962025"/>
            <a:ext cx="7821438" cy="2591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815"/>
          <a:stretch/>
        </p:blipFill>
        <p:spPr>
          <a:xfrm>
            <a:off x="4175342" y="2691593"/>
            <a:ext cx="774515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DE872B1AC0D45BB526B70F6A1B3AE" ma:contentTypeVersion="1" ma:contentTypeDescription="Создание документа." ma:contentTypeScope="" ma:versionID="3577a4004f36576ca1abb2bf513114fd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5C3898-ABB7-4AAA-96FA-F09482B4E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E498BF-691B-4C1F-8CA8-4D16A34D986A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2EDB4EC-4269-4020-8484-31FDB7BB6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591</Words>
  <Application>Microsoft Office PowerPoint</Application>
  <PresentationFormat>Widescreen</PresentationFormat>
  <Paragraphs>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Pasūtījumu pārvalde programmā Grins 5 </vt:lpstr>
      <vt:lpstr>Pasūtījumu veidi</vt:lpstr>
      <vt:lpstr>Parasts pasūtījums</vt:lpstr>
      <vt:lpstr>Saliekams pasūtījums</vt:lpstr>
      <vt:lpstr>Parasts pasūtījums</vt:lpstr>
      <vt:lpstr>PowerPoint Presentation</vt:lpstr>
      <vt:lpstr>Preču saraksti</vt:lpstr>
      <vt:lpstr>Pasūtījumu veidošana no vēstures</vt:lpstr>
      <vt:lpstr>Automātiskie pasūtījumi</vt:lpstr>
      <vt:lpstr>Paplašināts pasūtījumu imports</vt:lpstr>
      <vt:lpstr>Klientu bloķēšanā pēc parada</vt:lpstr>
      <vt:lpstr>Transporta izdevumi</vt:lpstr>
      <vt:lpstr>Pasūtījumu kontrole</vt:lpstr>
      <vt:lpstr>Pasūtījumus korekcija </vt:lpstr>
      <vt:lpstr>Pilna preču atcelšana pasūtījumiem</vt:lpstr>
      <vt:lpstr>Noliktavu dokumentu formēšana</vt:lpstr>
      <vt:lpstr>Preču komplektēšanas formēšana</vt:lpstr>
      <vt:lpstr>Izkraušanas plāns pa maršrutiem (loģistika)</vt:lpstr>
      <vt:lpstr>Izkraušanas plāns pa maršrutiem (loģistika)</vt:lpstr>
      <vt:lpstr>Pasūtījumu analīze «operatīvajā analizē»</vt:lpstr>
      <vt:lpstr>Pasūtījumu analīze atskaitos</vt:lpstr>
      <vt:lpstr>Saliekams pasūtījums</vt:lpstr>
      <vt:lpstr>Pasūtījumu saņemšanas no pasūtītāja </vt:lpstr>
      <vt:lpstr>Pasūtījumā izmaksas aprēķins un nepieciešama materiāla noteikšana</vt:lpstr>
      <vt:lpstr>Darbs ar materiālu piegādātajiem</vt:lpstr>
      <vt:lpstr>Darbs ar pasūtītāju </vt:lpstr>
      <vt:lpstr>Darbs ar dokumentiem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заказами в программе Grins 5</dc:title>
  <dc:creator>Andris Bergmans</dc:creator>
  <cp:lastModifiedBy>Andris LastNameHidden</cp:lastModifiedBy>
  <cp:revision>69</cp:revision>
  <dcterms:created xsi:type="dcterms:W3CDTF">2016-01-10T18:06:04Z</dcterms:created>
  <dcterms:modified xsi:type="dcterms:W3CDTF">2017-09-22T08:52:33Z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0x010100880DE872B1AC0D45BB526B70F6A1B3AE</vt:lpwstr>
  </property>
</Properties>
</file>