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8" r:id="rId6"/>
    <p:sldId id="267" r:id="rId7"/>
    <p:sldId id="269" r:id="rId8"/>
    <p:sldId id="263" r:id="rId9"/>
    <p:sldId id="262" r:id="rId10"/>
    <p:sldId id="261" r:id="rId11"/>
    <p:sldId id="265" r:id="rId12"/>
    <p:sldId id="266" r:id="rId13"/>
    <p:sldId id="259" r:id="rId14"/>
    <p:sldId id="260" r:id="rId15"/>
    <p:sldId id="264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521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0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63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978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245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764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718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874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991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101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646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lv-LV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lv-LV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FF5AD-CAD2-4C5A-A5E2-FEEF704842FB}" type="datetimeFigureOut">
              <a:rPr lang="lv-LV" smtClean="0"/>
              <a:t>22.01.2019</a:t>
            </a:fld>
            <a:endParaRPr lang="lv-LV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36C9-4034-48F1-868F-0E43293C947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497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81420"/>
            <a:ext cx="9144000" cy="2387600"/>
          </a:xfrm>
        </p:spPr>
        <p:txBody>
          <a:bodyPr>
            <a:normAutofit/>
          </a:bodyPr>
          <a:lstStyle/>
          <a:p>
            <a:r>
              <a:rPr lang="lv-LV" sz="2400" b="1" dirty="0" smtClean="0"/>
              <a:t>Ražošanas procesu vadība</a:t>
            </a:r>
            <a:r>
              <a:rPr lang="ru-RU" sz="2400" b="1" dirty="0" smtClean="0"/>
              <a:t> программе </a:t>
            </a:r>
            <a:r>
              <a:rPr lang="lv-LV" sz="2400" b="1" dirty="0" smtClean="0"/>
              <a:t>Grins 5</a:t>
            </a:r>
            <a:r>
              <a:rPr lang="lv-LV" sz="1600" dirty="0" smtClean="0"/>
              <a:t/>
            </a:r>
            <a:br>
              <a:rPr lang="lv-LV" sz="1600" dirty="0" smtClean="0"/>
            </a:br>
            <a:endParaRPr lang="lv-LV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lv-LV" sz="1100" dirty="0" err="1" smtClean="0"/>
              <a:t>Serveris:demoserver</a:t>
            </a:r>
            <a:endParaRPr lang="ru-RU" sz="1100" dirty="0" smtClean="0"/>
          </a:p>
          <a:p>
            <a:pPr algn="r"/>
            <a:r>
              <a:rPr lang="lv-LV" sz="1100" dirty="0" smtClean="0"/>
              <a:t>Datubāze</a:t>
            </a:r>
            <a:r>
              <a:rPr lang="ru-RU" sz="1100" dirty="0" smtClean="0"/>
              <a:t>:</a:t>
            </a:r>
            <a:r>
              <a:rPr lang="lv-LV" sz="1100" dirty="0" err="1" smtClean="0"/>
              <a:t>gpp_demofirma</a:t>
            </a:r>
            <a:endParaRPr lang="ru-RU" sz="1100" dirty="0" smtClean="0"/>
          </a:p>
          <a:p>
            <a:pPr algn="r"/>
            <a:r>
              <a:rPr lang="lv-LV" sz="1100" dirty="0" smtClean="0"/>
              <a:t>StrukturvinībaP1</a:t>
            </a:r>
            <a:endParaRPr lang="ru-RU" sz="1100" dirty="0" smtClean="0"/>
          </a:p>
          <a:p>
            <a:pPr algn="r"/>
            <a:r>
              <a:rPr lang="lv-LV" sz="1100" dirty="0" smtClean="0"/>
              <a:t>Periods2015</a:t>
            </a:r>
            <a:endParaRPr lang="lv-LV" sz="1100" dirty="0"/>
          </a:p>
        </p:txBody>
      </p:sp>
    </p:spTree>
    <p:extLst>
      <p:ext uri="{BB962C8B-B14F-4D97-AF65-F5344CB8AC3E}">
        <p14:creationId xmlns:p14="http://schemas.microsoft.com/office/powerpoint/2010/main" val="3547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lv-LV" dirty="0" smtClean="0"/>
              <a:t>Brāķa izmantošana ražošanā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1098645"/>
            <a:ext cx="3882336" cy="575935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lv-LV" dirty="0" smtClean="0"/>
              <a:t>Ražošanas dokumentā tiek aizpildīts produkcijas brāķa daudzums. Pēc ražošanas dokumenta automātiski tiek izveidots ražošanas dokuments, kurš pārvieto uzradīto daudzumu no gatavas produkcijas uz brāķī.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lv-LV" dirty="0" smtClean="0"/>
              <a:t>Brāķa kodi tiek noteikti sastāvā</a:t>
            </a:r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23" y="965634"/>
            <a:ext cx="6866814" cy="3439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8" y="4106774"/>
            <a:ext cx="4600304" cy="1748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92" y="4557150"/>
            <a:ext cx="2852276" cy="1137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0" y="4557150"/>
            <a:ext cx="2406840" cy="139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lv-LV" dirty="0" smtClean="0"/>
              <a:t>Ražošanas brāķa atskaite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254" y="1098645"/>
            <a:ext cx="2053537" cy="5759355"/>
          </a:xfrm>
        </p:spPr>
        <p:txBody>
          <a:bodyPr/>
          <a:lstStyle/>
          <a:p>
            <a:r>
              <a:rPr lang="lv-LV" dirty="0" smtClean="0"/>
              <a:t>Atskaite </a:t>
            </a:r>
            <a:r>
              <a:rPr lang="lv-LV" dirty="0" err="1" smtClean="0"/>
              <a:t>palidz</a:t>
            </a:r>
            <a:r>
              <a:rPr lang="lv-LV" dirty="0" smtClean="0"/>
              <a:t> kontrolēt produkcijas brāķa koeficientu. </a:t>
            </a:r>
          </a:p>
          <a:p>
            <a:r>
              <a:rPr lang="lv-LV" dirty="0" smtClean="0"/>
              <a:t>Koeficients tiek noteikts katras produkcijas kartiņā</a:t>
            </a:r>
          </a:p>
          <a:p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98" y="2566348"/>
            <a:ext cx="9734550" cy="3581400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839789" y="6096000"/>
            <a:ext cx="1629091" cy="411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1" dirty="0" smtClean="0"/>
              <a:t>W</a:t>
            </a:r>
            <a:r>
              <a:rPr lang="en-US" b="1" dirty="0" smtClean="0"/>
              <a:t>O</a:t>
            </a:r>
            <a:r>
              <a:rPr lang="lv-LV" b="1" dirty="0" smtClean="0"/>
              <a:t>_50</a:t>
            </a:r>
            <a:r>
              <a:rPr lang="ru-RU" b="1" dirty="0" smtClean="0"/>
              <a:t>74</a:t>
            </a:r>
            <a:r>
              <a:rPr lang="lv-LV" b="1" dirty="0" smtClean="0"/>
              <a:t>_</a:t>
            </a:r>
            <a:r>
              <a:rPr lang="en-US" b="1" dirty="0" smtClean="0"/>
              <a:t>R</a:t>
            </a:r>
            <a:endParaRPr lang="lv-LV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86" y="946671"/>
            <a:ext cx="38481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lv-LV" dirty="0" smtClean="0"/>
              <a:t>Nekonvertējamo vienību izmantošana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1098645"/>
            <a:ext cx="10771186" cy="44440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lv-LV" dirty="0" smtClean="0"/>
              <a:t>Ražošanas dokumenta var būt izmantoti 2 mērvienības produktam, kur nav izskaitļojami ar koeficientu. Piemēram, siera galvas – </a:t>
            </a:r>
            <a:r>
              <a:rPr lang="lv-LV" dirty="0" err="1" smtClean="0"/>
              <a:t>gab</a:t>
            </a:r>
            <a:r>
              <a:rPr lang="lv-LV" dirty="0" smtClean="0"/>
              <a:t> un siera svars kg. Galvas var būt ar dažādiem svariem. 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6" y="1543050"/>
            <a:ext cx="6971980" cy="1300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77" y="4993161"/>
            <a:ext cx="6543675" cy="1057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3231761"/>
            <a:ext cx="9816307" cy="1561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2155920"/>
            <a:ext cx="8591230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lv-LV" dirty="0" smtClean="0"/>
              <a:t>Preču komplektēšana </a:t>
            </a:r>
            <a:r>
              <a:rPr lang="en-US" dirty="0" smtClean="0"/>
              <a:t>Grins 5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254" y="1098645"/>
            <a:ext cx="3827746" cy="575935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lv-LV" dirty="0" err="1" smtClean="0"/>
              <a:t>Kaskādveida</a:t>
            </a:r>
            <a:r>
              <a:rPr lang="lv-LV" dirty="0" smtClean="0"/>
              <a:t> pusfabrikātu sastāvā izmantošana gatavas produkcijas aprakstā</a:t>
            </a:r>
          </a:p>
          <a:p>
            <a:pPr marL="342900" indent="-342900">
              <a:buAutoNum type="arabicPeriod"/>
            </a:pPr>
            <a:r>
              <a:rPr lang="lv-LV" dirty="0" smtClean="0"/>
              <a:t>Pašizmaksas aprēķins vai ražošanas cenas ievads.</a:t>
            </a:r>
          </a:p>
          <a:p>
            <a:pPr marL="342900" indent="-342900">
              <a:buAutoNum type="arabicPeriod"/>
            </a:pPr>
            <a:r>
              <a:rPr lang="lv-LV" dirty="0" smtClean="0"/>
              <a:t>Ražošanas cenas izmantošana izejvielām, ja uz atlikumiem nav </a:t>
            </a:r>
          </a:p>
          <a:p>
            <a:pPr marL="342900" indent="-342900">
              <a:buAutoNum type="arabicPeriod"/>
            </a:pPr>
            <a:endParaRPr lang="lv-LV" dirty="0" smtClean="0"/>
          </a:p>
          <a:p>
            <a:pPr marL="342900" indent="-342900">
              <a:buAutoNum type="arabicPeriod"/>
            </a:pPr>
            <a:r>
              <a:rPr lang="lv-LV" dirty="0" smtClean="0"/>
              <a:t>Pieskaitāmo izmaksu izmatošana </a:t>
            </a:r>
            <a:r>
              <a:rPr lang="ru-RU" dirty="0" smtClean="0"/>
              <a:t>(</a:t>
            </a:r>
            <a:r>
              <a:rPr lang="lv-LV" dirty="0" smtClean="0"/>
              <a:t>ūdens</a:t>
            </a:r>
            <a:r>
              <a:rPr lang="ru-RU" dirty="0" smtClean="0"/>
              <a:t>, </a:t>
            </a:r>
            <a:r>
              <a:rPr lang="lv-LV" dirty="0" smtClean="0"/>
              <a:t>alga</a:t>
            </a:r>
            <a:r>
              <a:rPr lang="ru-RU" dirty="0" smtClean="0"/>
              <a:t>, </a:t>
            </a:r>
            <a:r>
              <a:rPr lang="lv-LV" dirty="0" smtClean="0"/>
              <a:t>elektroenerģija</a:t>
            </a:r>
            <a:r>
              <a:rPr lang="ru-RU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919240"/>
            <a:ext cx="6709723" cy="28692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3183625"/>
            <a:ext cx="6498643" cy="31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Izejvielu rezervācija ražošanā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13" y="847562"/>
            <a:ext cx="6172200" cy="311563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 smtClean="0"/>
              <a:t>Atvērtais ražošanas dokuments izmanto izejvielu partijas rezervāciju kontētajam gatavas produkcijas partijām. </a:t>
            </a:r>
          </a:p>
          <a:p>
            <a:r>
              <a:rPr lang="lv-LV" dirty="0" smtClean="0"/>
              <a:t>Pēc dokumenta aizvēršanas tiek izveidoti saņemšanas un pieprasījuma dokumenti. Rezervācija noņem izejvielu no atlikumiem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34" y="4077494"/>
            <a:ext cx="6716168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93" y="4112420"/>
            <a:ext cx="2447925" cy="1600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696200" y="4419600"/>
            <a:ext cx="762000" cy="61912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00425" y="4077494"/>
            <a:ext cx="4400550" cy="5040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072822" y="2405378"/>
            <a:ext cx="769162" cy="22237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76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33062" cy="810261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Gatavas produkcijas formēšana pēc izejvielas</a:t>
            </a:r>
            <a:r>
              <a:rPr lang="ru-RU" dirty="0"/>
              <a:t/>
            </a:r>
            <a:br>
              <a:rPr lang="ru-RU" dirty="0"/>
            </a:b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3" y="1371600"/>
            <a:ext cx="6494629" cy="3678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8" y="1304924"/>
            <a:ext cx="3932237" cy="3811588"/>
          </a:xfrm>
        </p:spPr>
        <p:txBody>
          <a:bodyPr/>
          <a:lstStyle/>
          <a:p>
            <a:r>
              <a:rPr lang="lv-LV" dirty="0" smtClean="0"/>
              <a:t>Pēc izmantota izejvielas daudzuma, iespējas aprēķināt gatavas produkcijas daudzumu pēc sastāva.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0075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lv-LV" dirty="0" smtClean="0"/>
              <a:t>Gatavas produkcijas Atribūtu(partijas) aprēķins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254" y="1098645"/>
            <a:ext cx="2053537" cy="4592471"/>
          </a:xfrm>
        </p:spPr>
        <p:txBody>
          <a:bodyPr/>
          <a:lstStyle/>
          <a:p>
            <a:r>
              <a:rPr lang="lv-LV" dirty="0" smtClean="0"/>
              <a:t>Komplektēšanas dokumenta automātiski aprēķinās partijas pēc formulas vai tiek ievadīti manuāli, piemēram realizācijas termiņš . </a:t>
            </a: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6" y="2309811"/>
            <a:ext cx="6772275" cy="2409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923924"/>
            <a:ext cx="67913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lv-LV" dirty="0" smtClean="0"/>
              <a:t>Koeficientu aprēķins atbalstīto uz izejvielu atribūtiem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254" y="1098645"/>
            <a:ext cx="2053537" cy="4592471"/>
          </a:xfrm>
        </p:spPr>
        <p:txBody>
          <a:bodyPr>
            <a:normAutofit/>
          </a:bodyPr>
          <a:lstStyle/>
          <a:p>
            <a:r>
              <a:rPr lang="lv-LV" dirty="0" smtClean="0"/>
              <a:t>Gatavas produkcijas pievienošanas laikā var būt parēķināts koeficients, gatavas produkcijas izejošam daudzumam</a:t>
            </a:r>
          </a:p>
          <a:p>
            <a:r>
              <a:rPr lang="lv-LV" dirty="0" smtClean="0"/>
              <a:t>Piemēram maizes ražošana koeficients balstīts uz </a:t>
            </a:r>
            <a:r>
              <a:rPr lang="lv-LV" dirty="0" err="1" smtClean="0"/>
              <a:t>milts</a:t>
            </a:r>
            <a:r>
              <a:rPr lang="lv-LV" dirty="0" smtClean="0"/>
              <a:t> mitruma uz atlikuma</a:t>
            </a:r>
            <a:endParaRPr lang="lv-LV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45" y="964441"/>
            <a:ext cx="4979115" cy="1464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057" y="2600632"/>
            <a:ext cx="4961905" cy="1495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45" y="4267201"/>
            <a:ext cx="4933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11061059" cy="2590800"/>
          </a:xfrm>
        </p:spPr>
        <p:txBody>
          <a:bodyPr anchor="t">
            <a:normAutofit/>
          </a:bodyPr>
          <a:lstStyle/>
          <a:p>
            <a:r>
              <a:rPr lang="lv-LV" dirty="0" smtClean="0"/>
              <a:t>Automātiski sortimentu pievienošana komplektācijai</a:t>
            </a:r>
            <a:endParaRPr lang="lv-LV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4254" y="1098645"/>
            <a:ext cx="3773155" cy="5759355"/>
          </a:xfrm>
        </p:spPr>
        <p:txBody>
          <a:bodyPr/>
          <a:lstStyle/>
          <a:p>
            <a:r>
              <a:rPr lang="lv-LV" dirty="0" smtClean="0"/>
              <a:t>Ražošanas struktūrvienības kartītē tiek pievienots ražotas produkcijas saraksts. </a:t>
            </a:r>
          </a:p>
          <a:p>
            <a:r>
              <a:rPr lang="lv-LV" dirty="0" smtClean="0"/>
              <a:t>Izvelējot struktūrvienību sortiments tiek pievienots ražošanas dokumenta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65" y="5143499"/>
            <a:ext cx="5648325" cy="838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433" y="1098645"/>
            <a:ext cx="64198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871566" cy="738554"/>
          </a:xfrm>
        </p:spPr>
        <p:txBody>
          <a:bodyPr>
            <a:normAutofit/>
          </a:bodyPr>
          <a:lstStyle/>
          <a:p>
            <a:r>
              <a:rPr lang="lv-LV" dirty="0" smtClean="0"/>
              <a:t>Gatavas produkcijas atlikumi pa atribūtiem (</a:t>
            </a:r>
            <a:r>
              <a:rPr lang="lv-LV" dirty="0" err="1" smtClean="0"/>
              <a:t>partijam</a:t>
            </a:r>
            <a:r>
              <a:rPr lang="lv-LV" dirty="0" smtClean="0"/>
              <a:t>)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38" y="1529862"/>
            <a:ext cx="8004161" cy="417778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624381" cy="3811588"/>
          </a:xfrm>
        </p:spPr>
        <p:txBody>
          <a:bodyPr/>
          <a:lstStyle/>
          <a:p>
            <a:r>
              <a:rPr lang="lv-LV" dirty="0" smtClean="0"/>
              <a:t>Iespējams kontrolēt preču atlikumus pa noteiktiem atribūtiem, piemēram realizācijas termiņa vai izmēra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0196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42900"/>
            <a:ext cx="10590212" cy="650631"/>
          </a:xfrm>
        </p:spPr>
        <p:txBody>
          <a:bodyPr>
            <a:normAutofit/>
          </a:bodyPr>
          <a:lstStyle/>
          <a:p>
            <a:r>
              <a:rPr lang="lv-LV" sz="2400" dirty="0" smtClean="0"/>
              <a:t>Izejvielas uzskaites kartīte. Saistība ar izejošiem dokumentiem. </a:t>
            </a:r>
            <a:endParaRPr lang="lv-LV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99" y="1563028"/>
            <a:ext cx="7253655" cy="4675847"/>
          </a:xfrm>
        </p:spPr>
      </p:pic>
      <p:sp>
        <p:nvSpPr>
          <p:cNvPr id="3" name="Rectangle 2"/>
          <p:cNvSpPr/>
          <p:nvPr/>
        </p:nvSpPr>
        <p:spPr>
          <a:xfrm>
            <a:off x="839788" y="1378361"/>
            <a:ext cx="304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Nepieciešamības gadījuma var noteikt kuras partijas bija izmantota noteikta izejvielas partija, piemēram lai atsaukt no realizācijas noteikto produkciju.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23417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80DE872B1AC0D45BB526B70F6A1B3AE" ma:contentTypeVersion="1" ma:contentTypeDescription="Создание документа." ma:contentTypeScope="" ma:versionID="3577a4004f36576ca1abb2bf513114fd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CCAF7E-0AE3-445A-998B-044532CA6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5B10672-8591-4B7D-BCEF-C8402534B75B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D901A3D-ABE1-4E09-80B0-FACB071DB5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310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Ražošanas procesu vadība программе Grins 5 </vt:lpstr>
      <vt:lpstr>Preču komplektēšana Grins 5</vt:lpstr>
      <vt:lpstr>Izejvielu rezervācija ražošanā</vt:lpstr>
      <vt:lpstr>Gatavas produkcijas formēšana pēc izejvielas </vt:lpstr>
      <vt:lpstr>Gatavas produkcijas Atribūtu(partijas) aprēķins</vt:lpstr>
      <vt:lpstr>Koeficientu aprēķins atbalstīto uz izejvielu atribūtiem</vt:lpstr>
      <vt:lpstr>Automātiski sortimentu pievienošana komplektācijai</vt:lpstr>
      <vt:lpstr>Gatavas produkcijas atlikumi pa atribūtiem (partijam)</vt:lpstr>
      <vt:lpstr>Izejvielas uzskaites kartīte. Saistība ar izejošiem dokumentiem. </vt:lpstr>
      <vt:lpstr>Brāķa izmantošana ražošanā</vt:lpstr>
      <vt:lpstr>Ražošanas brāķa atskaite</vt:lpstr>
      <vt:lpstr>Nekonvertējamo vienību izmantošana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производством в программе Grins 5</dc:title>
  <dc:creator>Andris Bergmans</dc:creator>
  <cp:lastModifiedBy>Andris Bergmans</cp:lastModifiedBy>
  <cp:revision>36</cp:revision>
  <dcterms:created xsi:type="dcterms:W3CDTF">2016-01-11T06:09:16Z</dcterms:created>
  <dcterms:modified xsi:type="dcterms:W3CDTF">2019-01-22T09:18:55Z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0x010100880DE872B1AC0D45BB526B70F6A1B3AE</vt:lpwstr>
  </property>
</Properties>
</file>