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5" r:id="rId8"/>
    <p:sldId id="268" r:id="rId9"/>
    <p:sldId id="264" r:id="rId10"/>
    <p:sldId id="262" r:id="rId11"/>
    <p:sldId id="270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960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098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040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601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797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333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897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814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867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811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573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1437-504C-411C-8087-243BC05FE398}" type="datetimeFigureOut">
              <a:rPr lang="lv-LV" smtClean="0"/>
              <a:t>10.01.2016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1EC6-BC75-4C3C-94D8-B1708D6C24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144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81420"/>
            <a:ext cx="9144000" cy="2387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Планирование и анализ реализации товаров программе </a:t>
            </a:r>
            <a:r>
              <a:rPr lang="lv-LV" sz="2400" b="1" dirty="0" smtClean="0"/>
              <a:t>Grins 5</a:t>
            </a:r>
            <a:r>
              <a:rPr lang="lv-LV" sz="1600" dirty="0" smtClean="0"/>
              <a:t/>
            </a:r>
            <a:br>
              <a:rPr lang="lv-LV" sz="1600" dirty="0" smtClean="0"/>
            </a:br>
            <a:endParaRPr lang="lv-LV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100" dirty="0" smtClean="0"/>
              <a:t>Сервер:</a:t>
            </a:r>
            <a:r>
              <a:rPr lang="lv-LV" sz="1100" dirty="0" err="1" smtClean="0"/>
              <a:t>demoserver</a:t>
            </a:r>
            <a:endParaRPr lang="ru-RU" sz="1100" dirty="0" smtClean="0"/>
          </a:p>
          <a:p>
            <a:pPr algn="r"/>
            <a:r>
              <a:rPr lang="ru-RU" sz="1100" dirty="0" smtClean="0"/>
              <a:t>База данных:</a:t>
            </a:r>
            <a:r>
              <a:rPr lang="lv-LV" sz="1100" dirty="0" err="1" smtClean="0"/>
              <a:t>gpp_demofirma</a:t>
            </a:r>
            <a:endParaRPr lang="ru-RU" sz="1100" dirty="0" smtClean="0"/>
          </a:p>
          <a:p>
            <a:pPr algn="r"/>
            <a:r>
              <a:rPr lang="ru-RU" sz="1100" dirty="0" smtClean="0"/>
              <a:t>Подразделение:</a:t>
            </a:r>
            <a:r>
              <a:rPr lang="lv-LV" sz="1100" dirty="0" smtClean="0"/>
              <a:t>160</a:t>
            </a:r>
            <a:endParaRPr lang="ru-RU" sz="1100" dirty="0" smtClean="0"/>
          </a:p>
          <a:p>
            <a:pPr algn="r"/>
            <a:r>
              <a:rPr lang="ru-RU" sz="1100" dirty="0" smtClean="0"/>
              <a:t>Период:</a:t>
            </a:r>
            <a:r>
              <a:rPr lang="lv-LV" sz="1100" dirty="0" smtClean="0"/>
              <a:t>01.01.2016 – 31.01.2016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218040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выполнения </a:t>
            </a:r>
            <a:r>
              <a:rPr lang="ru-RU" dirty="0"/>
              <a:t>задания дистрибуция </a:t>
            </a:r>
            <a:r>
              <a:rPr lang="ru-RU" dirty="0" smtClean="0"/>
              <a:t>товаров агентам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60" y="987425"/>
            <a:ext cx="6101056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Результат считается по клиентам агента, по которым было движение(продажа) за период задания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dirty="0"/>
              <a:t>Результат считается по </a:t>
            </a:r>
            <a:r>
              <a:rPr lang="ru-RU" dirty="0" smtClean="0"/>
              <a:t>ВСЕМ клиентам агента</a:t>
            </a:r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98" y="3963194"/>
            <a:ext cx="3287554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продаваемости товаров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162719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проанализировать продажи товаров в оперативном анализе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выбрать только товары клиента, подразделения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выбрать анализ по активным или всем клиентам </a:t>
            </a:r>
            <a:endParaRPr lang="lv-LV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839789" y="609600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/>
              <a:t>WA_50</a:t>
            </a:r>
            <a:r>
              <a:rPr lang="ru-RU" b="1" dirty="0" smtClean="0"/>
              <a:t>12</a:t>
            </a:r>
            <a:r>
              <a:rPr lang="lv-LV" b="1" dirty="0" smtClean="0"/>
              <a:t>_K</a:t>
            </a:r>
            <a:endParaRPr lang="lv-LV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25" y="201315"/>
            <a:ext cx="6172200" cy="300660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87" y="2275764"/>
            <a:ext cx="7445350" cy="4391025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10054735" y="48097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По дням </a:t>
            </a:r>
            <a:endParaRPr lang="lv-LV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10147759" y="1873502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По группам клиентов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32689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организации планирование реализации</a:t>
            </a:r>
            <a:endParaRPr lang="lv-LV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630907" y="2728794"/>
            <a:ext cx="301615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Планирование по агентам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6792035" y="2722994"/>
            <a:ext cx="301615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Общее планирование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3138985" y="4001293"/>
            <a:ext cx="178785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группам товаров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1271517" y="4001294"/>
            <a:ext cx="171961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товарам</a:t>
            </a:r>
            <a:endParaRPr lang="ru-RU" dirty="0"/>
          </a:p>
          <a:p>
            <a:pPr algn="ctr"/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2262685" y="5089127"/>
            <a:ext cx="171961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 клиентам</a:t>
            </a:r>
            <a:endParaRPr lang="ru-RU" dirty="0"/>
          </a:p>
          <a:p>
            <a:pPr algn="ctr"/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5932228" y="3991213"/>
            <a:ext cx="1295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Общий показатель</a:t>
            </a:r>
          </a:p>
          <a:p>
            <a:pPr algn="ctr"/>
            <a:endParaRPr lang="ru-RU" dirty="0"/>
          </a:p>
          <a:p>
            <a:pPr algn="ctr"/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7368371" y="4003792"/>
            <a:ext cx="120896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группам товаров</a:t>
            </a:r>
            <a:endParaRPr lang="ru-RU" dirty="0"/>
          </a:p>
          <a:p>
            <a:pPr algn="ctr"/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8718076" y="4003792"/>
            <a:ext cx="205000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группам товаров и группам клиентов</a:t>
            </a:r>
            <a:endParaRPr lang="ru-RU" dirty="0"/>
          </a:p>
          <a:p>
            <a:pPr algn="ctr"/>
            <a:endParaRPr lang="lv-LV" dirty="0"/>
          </a:p>
        </p:txBody>
      </p:sp>
      <p:cxnSp>
        <p:nvCxnSpPr>
          <p:cNvPr id="13" name="Прямая со стрелкой 12"/>
          <p:cNvCxnSpPr>
            <a:stCxn id="4" idx="2"/>
            <a:endCxn id="7" idx="0"/>
          </p:cNvCxnSpPr>
          <p:nvPr/>
        </p:nvCxnSpPr>
        <p:spPr>
          <a:xfrm flipH="1">
            <a:off x="2131326" y="3098126"/>
            <a:ext cx="1007659" cy="90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6" idx="0"/>
          </p:cNvCxnSpPr>
          <p:nvPr/>
        </p:nvCxnSpPr>
        <p:spPr>
          <a:xfrm>
            <a:off x="3138985" y="3098126"/>
            <a:ext cx="893929" cy="90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31326" y="4647624"/>
            <a:ext cx="991167" cy="44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 flipH="1">
            <a:off x="3122493" y="4647624"/>
            <a:ext cx="910421" cy="441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8300113" y="3092326"/>
            <a:ext cx="1442966" cy="89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flipH="1">
            <a:off x="6563861" y="3092326"/>
            <a:ext cx="1736252" cy="89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10" idx="0"/>
          </p:cNvCxnSpPr>
          <p:nvPr/>
        </p:nvCxnSpPr>
        <p:spPr>
          <a:xfrm flipH="1">
            <a:off x="7972853" y="3092326"/>
            <a:ext cx="327260" cy="911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5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691052" cy="853440"/>
          </a:xfrm>
        </p:spPr>
        <p:txBody>
          <a:bodyPr/>
          <a:lstStyle/>
          <a:p>
            <a:r>
              <a:rPr lang="ru-RU" dirty="0" smtClean="0"/>
              <a:t>Планирование по агентам: по товарам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1446212" cy="3811588"/>
          </a:xfrm>
        </p:spPr>
        <p:txBody>
          <a:bodyPr/>
          <a:lstStyle/>
          <a:p>
            <a:r>
              <a:rPr lang="ru-RU" dirty="0" smtClean="0"/>
              <a:t>Реализация каждого товара планируется отдельно. </a:t>
            </a:r>
            <a:endParaRPr lang="lv-LV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54" y="1393167"/>
            <a:ext cx="8404066" cy="5140054"/>
          </a:xfrm>
        </p:spPr>
      </p:pic>
    </p:spTree>
    <p:extLst>
      <p:ext uri="{BB962C8B-B14F-4D97-AF65-F5344CB8AC3E}">
        <p14:creationId xmlns:p14="http://schemas.microsoft.com/office/powerpoint/2010/main" val="377948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133012" cy="594360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 по агентам: по группам товаров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48" y="1051560"/>
            <a:ext cx="7633652" cy="53162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274989"/>
            <a:ext cx="1552892" cy="4593999"/>
          </a:xfrm>
        </p:spPr>
        <p:txBody>
          <a:bodyPr/>
          <a:lstStyle/>
          <a:p>
            <a:r>
              <a:rPr lang="ru-RU" dirty="0"/>
              <a:t>Реализация </a:t>
            </a:r>
            <a:r>
              <a:rPr lang="ru-RU" dirty="0" smtClean="0"/>
              <a:t>планируется на всю группу товаров.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3364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133012" cy="594360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 по агентам: по клиентам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274989"/>
            <a:ext cx="1552892" cy="4593999"/>
          </a:xfrm>
        </p:spPr>
        <p:txBody>
          <a:bodyPr/>
          <a:lstStyle/>
          <a:p>
            <a:r>
              <a:rPr lang="ru-RU" dirty="0"/>
              <a:t>Реализация </a:t>
            </a:r>
            <a:r>
              <a:rPr lang="ru-RU" dirty="0" smtClean="0"/>
              <a:t>планируется на всю группу товаров или по товарам по каждому подразделению клиента (торговым точкам) </a:t>
            </a:r>
            <a:endParaRPr lang="lv-LV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48" y="1051560"/>
            <a:ext cx="9020492" cy="5461949"/>
          </a:xfrm>
        </p:spPr>
      </p:pic>
    </p:spTree>
    <p:extLst>
      <p:ext uri="{BB962C8B-B14F-4D97-AF65-F5344CB8AC3E}">
        <p14:creationId xmlns:p14="http://schemas.microsoft.com/office/powerpoint/2010/main" val="79942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планирование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45625"/>
            <a:ext cx="6172200" cy="4357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Общие суммы по предприятию (Группа товара пусто, Группа клиента пусто)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Общие суммы на группы товаров (Группа клиентов пусто)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Общие суммы на группы клиентов по видам групп (Группа клиентов заполнена, группа товаров заполнена)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90" y="4054798"/>
            <a:ext cx="4916250" cy="24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1943" cy="25908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планирования в оперативном анализе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694256"/>
            <a:ext cx="7469188" cy="31637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3154680"/>
            <a:ext cx="1629091" cy="2179320"/>
          </a:xfrm>
        </p:spPr>
        <p:txBody>
          <a:bodyPr/>
          <a:lstStyle/>
          <a:p>
            <a:r>
              <a:rPr lang="ru-RU" dirty="0" smtClean="0"/>
              <a:t>Анализ выполнения реализации из форм планирования используются в отчётах и оперативном анализе</a:t>
            </a:r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33190"/>
            <a:ext cx="7469188" cy="3516622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839789" y="609600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/>
              <a:t>WA_5003_K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12627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1943" cy="25908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планирования в оперативном анализе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3154680"/>
            <a:ext cx="1629091" cy="2179320"/>
          </a:xfrm>
        </p:spPr>
        <p:txBody>
          <a:bodyPr/>
          <a:lstStyle/>
          <a:p>
            <a:r>
              <a:rPr lang="ru-RU" dirty="0" smtClean="0"/>
              <a:t>Готовые данные из формы ПЛАН ПО АГЕНТАМ используются в оперативном  анализе</a:t>
            </a:r>
            <a:endParaRPr lang="lv-LV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39789" y="609600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/>
              <a:t>WA_5005_K</a:t>
            </a:r>
            <a:endParaRPr lang="lv-LV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457200"/>
            <a:ext cx="6452963" cy="23423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2799556"/>
            <a:ext cx="6307771" cy="37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агентам: дистрибуция товаров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8" y="923498"/>
            <a:ext cx="6153150" cy="1971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 определённый период по набору товаров даётся задание агентам обеспечить реализацию.</a:t>
            </a:r>
          </a:p>
          <a:p>
            <a:r>
              <a:rPr lang="ru-RU" dirty="0" smtClean="0"/>
              <a:t>Несколько вариантов заданий: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Результат считать по каждому товару отдельно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Результат считать по запланированным товарам вместе. Например из запланированных 3 товаров, необходимо продать любые 2</a:t>
            </a:r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8" y="2986881"/>
            <a:ext cx="6210300" cy="19526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912523" y="3185911"/>
            <a:ext cx="538115" cy="4564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9459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DE872B1AC0D45BB526B70F6A1B3AE" ma:contentTypeVersion="1" ma:contentTypeDescription="Создание документа." ma:contentTypeScope="" ma:versionID="3577a4004f36576ca1abb2bf513114fd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CF41E6-2539-4359-9189-63E0A754004F}"/>
</file>

<file path=customXml/itemProps2.xml><?xml version="1.0" encoding="utf-8"?>
<ds:datastoreItem xmlns:ds="http://schemas.openxmlformats.org/officeDocument/2006/customXml" ds:itemID="{B28A8402-337A-4F54-8344-FBC80ADF0536}"/>
</file>

<file path=customXml/itemProps3.xml><?xml version="1.0" encoding="utf-8"?>
<ds:datastoreItem xmlns:ds="http://schemas.openxmlformats.org/officeDocument/2006/customXml" ds:itemID="{CF4714ED-B025-4B73-99D6-4EFB29D7F04E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275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Планирование и анализ реализации товаров программе Grins 5 </vt:lpstr>
      <vt:lpstr>Схема организации планирование реализации</vt:lpstr>
      <vt:lpstr>Планирование по агентам: по товарам</vt:lpstr>
      <vt:lpstr>Планирование по агентам: по группам товаров</vt:lpstr>
      <vt:lpstr>Планирование по агентам: по клиентам</vt:lpstr>
      <vt:lpstr>Общее планирование</vt:lpstr>
      <vt:lpstr>Результат планирования в оперативном анализе</vt:lpstr>
      <vt:lpstr>Результат планирования в оперативном анализе</vt:lpstr>
      <vt:lpstr>Задание агентам: дистрибуция товаров</vt:lpstr>
      <vt:lpstr>Результат выполнения задания дистрибуция товаров агентам</vt:lpstr>
      <vt:lpstr>Анализ продаваемости товаров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реализации товаров в программе Grins 5</dc:title>
  <dc:creator>Andris Bergmans</dc:creator>
  <cp:lastModifiedBy>Andris Bergmans</cp:lastModifiedBy>
  <cp:revision>16</cp:revision>
  <dcterms:created xsi:type="dcterms:W3CDTF">2015-12-30T16:26:50Z</dcterms:created>
  <dcterms:modified xsi:type="dcterms:W3CDTF">2016-01-10T21:31:44Z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0x010100880DE872B1AC0D45BB526B70F6A1B3AE</vt:lpwstr>
  </property>
</Properties>
</file>