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8" r:id="rId6"/>
    <p:sldId id="267" r:id="rId7"/>
    <p:sldId id="269" r:id="rId8"/>
    <p:sldId id="263" r:id="rId9"/>
    <p:sldId id="262" r:id="rId10"/>
    <p:sldId id="261" r:id="rId11"/>
    <p:sldId id="265" r:id="rId12"/>
    <p:sldId id="266" r:id="rId13"/>
    <p:sldId id="259" r:id="rId14"/>
    <p:sldId id="260" r:id="rId15"/>
    <p:sldId id="264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521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0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63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97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245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764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718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874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991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101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646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497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81420"/>
            <a:ext cx="9144000" cy="23876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Управление производством в программе </a:t>
            </a:r>
            <a:r>
              <a:rPr lang="lv-LV" sz="2400" b="1" dirty="0" smtClean="0"/>
              <a:t>Grins 5</a:t>
            </a:r>
            <a:r>
              <a:rPr lang="lv-LV" sz="1600" dirty="0" smtClean="0"/>
              <a:t/>
            </a:r>
            <a:br>
              <a:rPr lang="lv-LV" sz="1600" dirty="0" smtClean="0"/>
            </a:br>
            <a:endParaRPr lang="lv-LV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100" dirty="0" smtClean="0"/>
              <a:t>Сервер:</a:t>
            </a:r>
            <a:r>
              <a:rPr lang="lv-LV" sz="1100" dirty="0" err="1" smtClean="0"/>
              <a:t>demoserver</a:t>
            </a:r>
            <a:endParaRPr lang="ru-RU" sz="1100" dirty="0" smtClean="0"/>
          </a:p>
          <a:p>
            <a:pPr algn="r"/>
            <a:r>
              <a:rPr lang="ru-RU" sz="1100" dirty="0" smtClean="0"/>
              <a:t>База данных:</a:t>
            </a:r>
            <a:r>
              <a:rPr lang="lv-LV" sz="1100" dirty="0" err="1" smtClean="0"/>
              <a:t>gpp_demofirma</a:t>
            </a:r>
            <a:endParaRPr lang="ru-RU" sz="1100" dirty="0" smtClean="0"/>
          </a:p>
          <a:p>
            <a:pPr algn="r"/>
            <a:r>
              <a:rPr lang="ru-RU" sz="1100" dirty="0" smtClean="0"/>
              <a:t>Подразделение:</a:t>
            </a:r>
            <a:r>
              <a:rPr lang="lv-LV" sz="1100" dirty="0" smtClean="0"/>
              <a:t>P1</a:t>
            </a:r>
            <a:endParaRPr lang="ru-RU" sz="1100" dirty="0" smtClean="0"/>
          </a:p>
          <a:p>
            <a:pPr algn="r"/>
            <a:r>
              <a:rPr lang="ru-RU" sz="1100" dirty="0" smtClean="0"/>
              <a:t>Период:</a:t>
            </a:r>
            <a:r>
              <a:rPr lang="lv-LV" sz="1100" dirty="0" smtClean="0"/>
              <a:t>2015</a:t>
            </a:r>
            <a:endParaRPr lang="lv-LV" sz="1100" dirty="0"/>
          </a:p>
        </p:txBody>
      </p:sp>
    </p:spTree>
    <p:extLst>
      <p:ext uri="{BB962C8B-B14F-4D97-AF65-F5344CB8AC3E}">
        <p14:creationId xmlns:p14="http://schemas.microsoft.com/office/powerpoint/2010/main" val="3547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Использование брака в производстве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1098645"/>
            <a:ext cx="3882336" cy="575935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При производстве готовой продукции , заполняется количество брака для каждого вида продукции. По введённому количеству формируется автоматический комплект переводящий часть готовой продукции в коды бракованной продукции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Брак определяется по составу</a:t>
            </a:r>
            <a:endParaRPr lang="lv-LV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23" y="965634"/>
            <a:ext cx="6866814" cy="3439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8" y="4106774"/>
            <a:ext cx="4600304" cy="1748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92" y="4557150"/>
            <a:ext cx="2852276" cy="113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0" y="4557150"/>
            <a:ext cx="2406840" cy="13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Отчёт по браку в производстве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254" y="1098645"/>
            <a:ext cx="2053537" cy="5759355"/>
          </a:xfrm>
        </p:spPr>
        <p:txBody>
          <a:bodyPr/>
          <a:lstStyle/>
          <a:p>
            <a:r>
              <a:rPr lang="ru-RU" dirty="0" smtClean="0"/>
              <a:t>Контроль процента брака за период. В карточке готовой продукции указывается процент.</a:t>
            </a:r>
            <a:endParaRPr lang="lv-LV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98" y="2566348"/>
            <a:ext cx="9734550" cy="3581400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839789" y="6096000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 smtClean="0"/>
              <a:t>W</a:t>
            </a:r>
            <a:r>
              <a:rPr lang="en-US" b="1" dirty="0" smtClean="0"/>
              <a:t>O</a:t>
            </a:r>
            <a:r>
              <a:rPr lang="lv-LV" b="1" dirty="0" smtClean="0"/>
              <a:t>_50</a:t>
            </a:r>
            <a:r>
              <a:rPr lang="ru-RU" b="1" dirty="0" smtClean="0"/>
              <a:t>74</a:t>
            </a:r>
            <a:r>
              <a:rPr lang="lv-LV" b="1" dirty="0" smtClean="0"/>
              <a:t>_</a:t>
            </a:r>
            <a:r>
              <a:rPr lang="en-US" b="1" dirty="0" smtClean="0"/>
              <a:t>R</a:t>
            </a:r>
            <a:endParaRPr lang="lv-LV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86" y="946671"/>
            <a:ext cx="38481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Использование неконвертируемых единиц измерения 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1098645"/>
            <a:ext cx="10771186" cy="44440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При производстве готовой продукции, одновременно заполняется количество в нескольких единицах измерения ( например количество и вес, количество товара и количество поддонов)  произведённой продукции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6" y="1543050"/>
            <a:ext cx="6971980" cy="1300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77" y="4993161"/>
            <a:ext cx="6543675" cy="1057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3231761"/>
            <a:ext cx="9816307" cy="1561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2155920"/>
            <a:ext cx="8591230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Комплектация товаров в </a:t>
            </a:r>
            <a:r>
              <a:rPr lang="en-US" dirty="0" smtClean="0"/>
              <a:t>Grins 5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254" y="1098645"/>
            <a:ext cx="3827746" cy="575935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Использование  каскадного состава полуфабрикатов в списании  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Расчёт себестоимости или ввод производственной цены вручную</a:t>
            </a:r>
          </a:p>
          <a:p>
            <a:pPr marL="342900" indent="-342900">
              <a:buAutoNum type="arabicPeriod"/>
            </a:pPr>
            <a:r>
              <a:rPr lang="ru-RU" dirty="0" smtClean="0"/>
              <a:t>Использование производственной цены в случае отсутствия сырья на остатке</a:t>
            </a:r>
          </a:p>
          <a:p>
            <a:pPr marL="342900" indent="-342900">
              <a:buAutoNum type="arabicPeriod"/>
            </a:pPr>
            <a:r>
              <a:rPr lang="ru-RU" dirty="0" smtClean="0"/>
              <a:t>Использование накладных расходов (вода, зарплата, электроэнергия)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919240"/>
            <a:ext cx="6709723" cy="2869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3183625"/>
            <a:ext cx="6498643" cy="31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Резервация сырья при производстве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13" y="847562"/>
            <a:ext cx="6172200" cy="31156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Незакрытый документ комплектации </a:t>
            </a:r>
            <a:r>
              <a:rPr lang="ru-RU" dirty="0"/>
              <a:t>резервирует сырьё, после закрытия формирует складские документы прихода </a:t>
            </a:r>
            <a:r>
              <a:rPr lang="ru-RU" dirty="0" smtClean="0"/>
              <a:t>готовой продукции и расхода использованного сырья. Резервация снимается</a:t>
            </a:r>
            <a:endParaRPr lang="lv-LV" dirty="0"/>
          </a:p>
          <a:p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34" y="4077494"/>
            <a:ext cx="6716168" cy="16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93" y="4112420"/>
            <a:ext cx="2447925" cy="1600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696200" y="4419600"/>
            <a:ext cx="762000" cy="61912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00425" y="4077494"/>
            <a:ext cx="4400550" cy="5040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072822" y="2405378"/>
            <a:ext cx="769162" cy="22237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76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33062" cy="810261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готовой продукции по опорному сырью</a:t>
            </a:r>
            <a:br>
              <a:rPr lang="ru-RU" dirty="0"/>
            </a:b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3" y="1371600"/>
            <a:ext cx="6494629" cy="3678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1304924"/>
            <a:ext cx="3932237" cy="3811588"/>
          </a:xfrm>
        </p:spPr>
        <p:txBody>
          <a:bodyPr/>
          <a:lstStyle/>
          <a:p>
            <a:r>
              <a:rPr lang="ru-RU" dirty="0" smtClean="0"/>
              <a:t>По данным израсходованного сырья, по определённой продукции из ее состава, можно рассчитать количество получаемой готовой продукции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0075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Расчёт атрибутов для готовой продукции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254" y="1098645"/>
            <a:ext cx="2053537" cy="4592471"/>
          </a:xfrm>
        </p:spPr>
        <p:txBody>
          <a:bodyPr/>
          <a:lstStyle/>
          <a:p>
            <a:r>
              <a:rPr lang="ru-RU" dirty="0" smtClean="0"/>
              <a:t>При комплектации автоматически присваивается партия готовой продукции согласно настроенной формуле или вводится вручную. </a:t>
            </a:r>
          </a:p>
          <a:p>
            <a:endParaRPr lang="lv-LV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6" y="2309811"/>
            <a:ext cx="6772275" cy="2409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923924"/>
            <a:ext cx="6791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Расчёт коэффициента относительно атрибутов сырья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254" y="1098645"/>
            <a:ext cx="2053537" cy="4592471"/>
          </a:xfrm>
        </p:spPr>
        <p:txBody>
          <a:bodyPr/>
          <a:lstStyle/>
          <a:p>
            <a:r>
              <a:rPr lang="ru-RU" dirty="0" smtClean="0"/>
              <a:t>При присоединении товара по первой партии сырья рассчитывается коэффициент , влияющий на выход готовой продукции от сырья.</a:t>
            </a:r>
          </a:p>
          <a:p>
            <a:r>
              <a:rPr lang="ru-RU" dirty="0" smtClean="0"/>
              <a:t>Например при производстве хлебобулочных изделий коэффициент рассчитывается от влажности муки на остатках</a:t>
            </a:r>
            <a:endParaRPr lang="lv-LV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45" y="964441"/>
            <a:ext cx="4979115" cy="1464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057" y="2600632"/>
            <a:ext cx="4961905" cy="1495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45" y="4267201"/>
            <a:ext cx="4933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Автоматическое присоединение ассортимента 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254" y="1098645"/>
            <a:ext cx="3773155" cy="5759355"/>
          </a:xfrm>
        </p:spPr>
        <p:txBody>
          <a:bodyPr/>
          <a:lstStyle/>
          <a:p>
            <a:r>
              <a:rPr lang="ru-RU" dirty="0" smtClean="0"/>
              <a:t>В карточке  подразделения цеха производства указывается ассортимент производимый в структурной единице. </a:t>
            </a:r>
          </a:p>
          <a:p>
            <a:r>
              <a:rPr lang="ru-RU" dirty="0" smtClean="0"/>
              <a:t>При  выборе структуры, товары автоматически присоединятся в документ</a:t>
            </a:r>
            <a:endParaRPr lang="lv-LV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5" y="5143499"/>
            <a:ext cx="5648325" cy="838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33" y="1098645"/>
            <a:ext cx="64198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726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Остатки готовой продукции по атрибутам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38" y="1529862"/>
            <a:ext cx="8004161" cy="41777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624381" cy="3811588"/>
          </a:xfrm>
        </p:spPr>
        <p:txBody>
          <a:bodyPr/>
          <a:lstStyle/>
          <a:p>
            <a:r>
              <a:rPr lang="ru-RU" dirty="0" smtClean="0"/>
              <a:t>Возможность контролировать остатки на подразделениях по определённым атрибутам, например срок годности или размер.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0196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10590212" cy="12477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Карточка учёта сырья. Слежение за расходными документами. Отзыв продукции</a:t>
            </a:r>
            <a:endParaRPr lang="lv-LV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3" y="2378597"/>
            <a:ext cx="9177748" cy="3860278"/>
          </a:xfrm>
        </p:spPr>
      </p:pic>
    </p:spTree>
    <p:extLst>
      <p:ext uri="{BB962C8B-B14F-4D97-AF65-F5344CB8AC3E}">
        <p14:creationId xmlns:p14="http://schemas.microsoft.com/office/powerpoint/2010/main" val="1423417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0DE872B1AC0D45BB526B70F6A1B3AE" ma:contentTypeVersion="1" ma:contentTypeDescription="Создание документа." ma:contentTypeScope="" ma:versionID="3577a4004f36576ca1abb2bf513114fd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BCCAF7E-0AE3-445A-998B-044532CA6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D901A3D-ABE1-4E09-80B0-FACB071DB5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B10672-8591-4B7D-BCEF-C8402534B75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299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Управление производством в программе Grins 5 </vt:lpstr>
      <vt:lpstr>Комплектация товаров в Grins 5</vt:lpstr>
      <vt:lpstr>Резервация сырья при производстве</vt:lpstr>
      <vt:lpstr>Формирование готовой продукции по опорному сырью </vt:lpstr>
      <vt:lpstr>Расчёт атрибутов для готовой продукции</vt:lpstr>
      <vt:lpstr>Расчёт коэффициента относительно атрибутов сырья</vt:lpstr>
      <vt:lpstr>Автоматическое присоединение ассортимента </vt:lpstr>
      <vt:lpstr>Остатки готовой продукции по атрибутам</vt:lpstr>
      <vt:lpstr>Карточка учёта сырья. Слежение за расходными документами. Отзыв продукции</vt:lpstr>
      <vt:lpstr>Использование брака в производстве</vt:lpstr>
      <vt:lpstr>Отчёт по браку в производстве</vt:lpstr>
      <vt:lpstr>Использование неконвертируемых единиц измерения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производством в программе Grins 5</dc:title>
  <dc:creator>Andris Bergmans</dc:creator>
  <cp:lastModifiedBy>Andris Bergmans</cp:lastModifiedBy>
  <cp:revision>26</cp:revision>
  <dcterms:created xsi:type="dcterms:W3CDTF">2016-01-11T06:09:16Z</dcterms:created>
  <dcterms:modified xsi:type="dcterms:W3CDTF">2019-01-22T09:16:44Z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0x010100880DE872B1AC0D45BB526B70F6A1B3AE</vt:lpwstr>
  </property>
</Properties>
</file>