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85" r:id="rId9"/>
    <p:sldId id="277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4" r:id="rId26"/>
    <p:sldId id="279" r:id="rId27"/>
    <p:sldId id="286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004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917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838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732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562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368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947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8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01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395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731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DE4D-C806-47A3-BC24-64EF74F24681}" type="datetimeFigureOut">
              <a:rPr lang="lv-LV" smtClean="0"/>
              <a:t>22.09.2017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92BED-ADDA-4960-87A5-B98CCD4A8E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067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81420"/>
            <a:ext cx="9144000" cy="23876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Управление заказами в программе </a:t>
            </a:r>
            <a:r>
              <a:rPr lang="lv-LV" sz="2400" b="1" dirty="0" smtClean="0"/>
              <a:t>Grins 5</a:t>
            </a:r>
            <a:r>
              <a:rPr lang="lv-LV" sz="1600" dirty="0" smtClean="0"/>
              <a:t/>
            </a:r>
            <a:br>
              <a:rPr lang="lv-LV" sz="1600" dirty="0" smtClean="0"/>
            </a:br>
            <a:endParaRPr lang="lv-LV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100" smtClean="0"/>
              <a:t>База </a:t>
            </a:r>
            <a:r>
              <a:rPr lang="ru-RU" sz="1100" dirty="0" smtClean="0"/>
              <a:t>данных:</a:t>
            </a:r>
            <a:r>
              <a:rPr lang="lv-LV" sz="1100" dirty="0" err="1" smtClean="0"/>
              <a:t>gpp_demofirma</a:t>
            </a:r>
            <a:endParaRPr lang="ru-RU" sz="1100" dirty="0" smtClean="0"/>
          </a:p>
          <a:p>
            <a:pPr algn="r"/>
            <a:r>
              <a:rPr lang="ru-RU" sz="1100" dirty="0" smtClean="0"/>
              <a:t>Подразделение:</a:t>
            </a:r>
            <a:r>
              <a:rPr lang="en-US" sz="1100" dirty="0" smtClean="0"/>
              <a:t>P1</a:t>
            </a:r>
            <a:r>
              <a:rPr lang="ru-RU" sz="1100" dirty="0" smtClean="0"/>
              <a:t> , </a:t>
            </a:r>
            <a:r>
              <a:rPr lang="lv-LV" sz="1100" dirty="0" smtClean="0"/>
              <a:t>APGERBS</a:t>
            </a:r>
            <a:endParaRPr lang="ru-RU" sz="1100" dirty="0" smtClean="0"/>
          </a:p>
          <a:p>
            <a:pPr algn="r"/>
            <a:r>
              <a:rPr lang="ru-RU" sz="1100" dirty="0" smtClean="0"/>
              <a:t>Период:</a:t>
            </a:r>
            <a:endParaRPr lang="lv-LV" sz="1100" dirty="0"/>
          </a:p>
        </p:txBody>
      </p:sp>
    </p:spTree>
    <p:extLst>
      <p:ext uri="{BB962C8B-B14F-4D97-AF65-F5344CB8AC3E}">
        <p14:creationId xmlns:p14="http://schemas.microsoft.com/office/powerpoint/2010/main" val="33012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2814815" cy="1600200"/>
          </a:xfrm>
        </p:spPr>
        <p:txBody>
          <a:bodyPr/>
          <a:lstStyle/>
          <a:p>
            <a:r>
              <a:rPr lang="ru-RU" dirty="0" smtClean="0"/>
              <a:t>Расширенный импорт заказов</a:t>
            </a:r>
            <a:endParaRPr lang="lv-LV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291" y="179387"/>
            <a:ext cx="4493579" cy="25976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326493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Импорт заказов из различных источников (</a:t>
            </a:r>
            <a:r>
              <a:rPr lang="en-US" dirty="0" smtClean="0"/>
              <a:t>ftp,</a:t>
            </a:r>
            <a:r>
              <a:rPr lang="ru-RU" dirty="0" smtClean="0"/>
              <a:t>директория,</a:t>
            </a:r>
            <a:r>
              <a:rPr lang="en-US" dirty="0" smtClean="0"/>
              <a:t>mail</a:t>
            </a:r>
            <a:r>
              <a:rPr lang="ru-RU" dirty="0" smtClean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Контроль при импорте: Контроль цен в заказе, контроль возможности отгрузки</a:t>
            </a:r>
            <a:r>
              <a:rPr lang="lv-LV" dirty="0" smtClean="0"/>
              <a:t> (</a:t>
            </a:r>
            <a:r>
              <a:rPr lang="ru-RU" dirty="0" smtClean="0"/>
              <a:t>маршрут</a:t>
            </a:r>
            <a:r>
              <a:rPr lang="lv-LV" dirty="0" smtClean="0"/>
              <a:t>)</a:t>
            </a:r>
            <a:r>
              <a:rPr lang="ru-RU" dirty="0" smtClean="0"/>
              <a:t>, контроль времени прихода заказа.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Просмотр протокола ошибок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603" y="3024496"/>
            <a:ext cx="4837717" cy="25914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603" y="283403"/>
            <a:ext cx="3373337" cy="24936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11" y="2927350"/>
            <a:ext cx="4916279" cy="2586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33" y="4513230"/>
            <a:ext cx="4863922" cy="76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826604" cy="1600200"/>
          </a:xfrm>
        </p:spPr>
        <p:txBody>
          <a:bodyPr/>
          <a:lstStyle/>
          <a:p>
            <a:r>
              <a:rPr lang="ru-RU" dirty="0" smtClean="0"/>
              <a:t>Блокировка клиентов по долгу</a:t>
            </a:r>
            <a:endParaRPr lang="lv-LV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79" y="1561190"/>
            <a:ext cx="3695700" cy="12858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070028" cy="3811588"/>
          </a:xfrm>
        </p:spPr>
        <p:txBody>
          <a:bodyPr/>
          <a:lstStyle/>
          <a:p>
            <a:r>
              <a:rPr lang="ru-RU" dirty="0" smtClean="0"/>
              <a:t>В определённое время клиенты блокируются по долгу. Приём заказа или отгрузка товара невозможна.</a:t>
            </a:r>
            <a:endParaRPr lang="lv-LV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41" y="4362052"/>
            <a:ext cx="5875575" cy="2245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72" y="2998647"/>
            <a:ext cx="6419850" cy="2486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65" y="503843"/>
            <a:ext cx="3639957" cy="2343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05" y="5484672"/>
            <a:ext cx="3730174" cy="8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063997" cy="1600200"/>
          </a:xfrm>
        </p:spPr>
        <p:txBody>
          <a:bodyPr/>
          <a:lstStyle/>
          <a:p>
            <a:r>
              <a:rPr lang="ru-RU" dirty="0" smtClean="0"/>
              <a:t>Транспортные расходы</a:t>
            </a:r>
            <a:endParaRPr lang="lv-LV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58" y="1045618"/>
            <a:ext cx="7481702" cy="5259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944355" cy="3811588"/>
          </a:xfrm>
        </p:spPr>
        <p:txBody>
          <a:bodyPr/>
          <a:lstStyle/>
          <a:p>
            <a:pPr lvl="0"/>
            <a:r>
              <a:rPr lang="ru-RU" dirty="0"/>
              <a:t>Возможность автоматического присоединения транспортных расходов в зависимости от суммы заявки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024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заказов</a:t>
            </a:r>
            <a:endParaRPr lang="lv-LV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63" y="457200"/>
            <a:ext cx="6172200" cy="28008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Возможно на каждый день установить контроль отгрузки заказов. </a:t>
            </a:r>
          </a:p>
          <a:p>
            <a:r>
              <a:rPr lang="ru-RU" sz="3200" dirty="0" smtClean="0"/>
              <a:t>+ </a:t>
            </a:r>
            <a:r>
              <a:rPr lang="ru-RU" dirty="0" smtClean="0"/>
              <a:t> Желательно чтобы клиент заказывал товар, если клиент не сделает заказ данные будут отображены в форме контроля заказов</a:t>
            </a:r>
          </a:p>
          <a:p>
            <a:r>
              <a:rPr lang="ru-RU" sz="3200" b="1" dirty="0" smtClean="0"/>
              <a:t>-</a:t>
            </a:r>
            <a:r>
              <a:rPr lang="ru-RU" dirty="0" smtClean="0"/>
              <a:t>  Нет возможности доставить товар клиенту в определённый день. При приёме отобразится сообщение</a:t>
            </a:r>
          </a:p>
          <a:p>
            <a:endParaRPr lang="lv-LV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00" y="5197308"/>
            <a:ext cx="2257425" cy="1076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61" y="3258091"/>
            <a:ext cx="5559330" cy="33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Коррекция списком</a:t>
            </a:r>
            <a:endParaRPr lang="lv-LV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84" y="1776141"/>
            <a:ext cx="8347705" cy="40928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32764"/>
            <a:ext cx="2544857" cy="47362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уменьшать количество товара в заказах не открывая документы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работать в нескольких единицах измерения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помечать обработанные товары при параллельной работе операторов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87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198743" cy="1600200"/>
          </a:xfrm>
        </p:spPr>
        <p:txBody>
          <a:bodyPr anchor="t"/>
          <a:lstStyle/>
          <a:p>
            <a:r>
              <a:rPr lang="ru-RU" dirty="0" smtClean="0"/>
              <a:t>Снятие товара из заказа полностью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32764"/>
            <a:ext cx="2544857" cy="47362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случае отмены поставки какого-либо вида продукции код продукции снимается из заказа или из складских документов</a:t>
            </a:r>
            <a:endParaRPr lang="ru-RU" dirty="0" smtClean="0"/>
          </a:p>
          <a:p>
            <a:endParaRPr lang="lv-LV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5" y="1364775"/>
            <a:ext cx="8252868" cy="4954137"/>
          </a:xfrm>
        </p:spPr>
      </p:pic>
    </p:spTree>
    <p:extLst>
      <p:ext uri="{BB962C8B-B14F-4D97-AF65-F5344CB8AC3E}">
        <p14:creationId xmlns:p14="http://schemas.microsoft.com/office/powerpoint/2010/main" val="1376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198743" cy="1600200"/>
          </a:xfrm>
        </p:spPr>
        <p:txBody>
          <a:bodyPr anchor="t"/>
          <a:lstStyle/>
          <a:p>
            <a:r>
              <a:rPr lang="ru-RU" dirty="0" smtClean="0"/>
              <a:t>Формирование складских документов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32764"/>
            <a:ext cx="2544857" cy="47362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складских документов </a:t>
            </a:r>
            <a:r>
              <a:rPr lang="ru-RU" dirty="0" smtClean="0"/>
              <a:t>по кнопке (выбранные заказы)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складских документов по дате (все не закрытые)</a:t>
            </a: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  <p:pic>
        <p:nvPicPr>
          <p:cNvPr id="8" name="Picture 2087" descr="2014-06-14 19_56_36-LATVIJAS MAIZNIEKS - Remote Desktop Connection Manager v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70" y="3963193"/>
            <a:ext cx="2465070" cy="147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1467643"/>
            <a:ext cx="77343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42445" cy="1600200"/>
          </a:xfrm>
        </p:spPr>
        <p:txBody>
          <a:bodyPr anchor="t"/>
          <a:lstStyle/>
          <a:p>
            <a:r>
              <a:rPr lang="ru-RU" dirty="0" smtClean="0"/>
              <a:t>Формирование документов комплектации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32764"/>
            <a:ext cx="4933215" cy="47362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документов </a:t>
            </a:r>
            <a:r>
              <a:rPr lang="ru-RU" dirty="0" smtClean="0"/>
              <a:t>комплектации</a:t>
            </a:r>
            <a:r>
              <a:rPr lang="lv-LV" dirty="0" smtClean="0"/>
              <a:t> </a:t>
            </a:r>
            <a:r>
              <a:rPr lang="ru-RU" dirty="0" smtClean="0"/>
              <a:t>по заказанному количеству учитывая остаток.  Создаётся документ производства</a:t>
            </a: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  <p:pic>
        <p:nvPicPr>
          <p:cNvPr id="6" name="Picture 11" descr="D:\ScreenShots\2014-11-24 13_30_46-LATVIJAS MAIZNIEKS - Remote Desktop Connection Manager v2.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15" y="1132764"/>
            <a:ext cx="3990340" cy="337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D:\ScreenShots\2014-11-24 13_31_13-LATVIJAS MAIZNIEKS - Remote Desktop Connection Manager v2.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36" y="3480630"/>
            <a:ext cx="5664835" cy="195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8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42445" cy="1600200"/>
          </a:xfrm>
        </p:spPr>
        <p:txBody>
          <a:bodyPr anchor="t"/>
          <a:lstStyle/>
          <a:p>
            <a:r>
              <a:rPr lang="ru-RU" dirty="0" smtClean="0"/>
              <a:t>План отгрузки по маршрутам</a:t>
            </a:r>
            <a:r>
              <a:rPr lang="lv-LV" dirty="0" smtClean="0"/>
              <a:t> (</a:t>
            </a:r>
            <a:r>
              <a:rPr lang="ru-RU" dirty="0" smtClean="0"/>
              <a:t>логистика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1132764"/>
            <a:ext cx="4087054" cy="4736224"/>
          </a:xfrm>
        </p:spPr>
        <p:txBody>
          <a:bodyPr/>
          <a:lstStyle/>
          <a:p>
            <a:r>
              <a:rPr lang="ru-RU" dirty="0" smtClean="0"/>
              <a:t>По принятым заказам: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формируется форма </a:t>
            </a:r>
            <a:r>
              <a:rPr lang="en-US" dirty="0" smtClean="0"/>
              <a:t>Excel</a:t>
            </a:r>
            <a:r>
              <a:rPr lang="ru-RU" dirty="0" smtClean="0"/>
              <a:t> по прогнозируемой таре, для доставки заказанной продукции клиентам.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Печатаются отчёты  при необходимости.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Данные отправляются транспортной компании для составления плана перевозки товаров по маршрутам и согласованному 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94" y="261856"/>
            <a:ext cx="3638550" cy="3162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34" y="3740734"/>
            <a:ext cx="4385410" cy="2333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59" y="3733247"/>
            <a:ext cx="3832929" cy="25352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83" y="2939833"/>
            <a:ext cx="2973711" cy="23354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81" y="988172"/>
            <a:ext cx="3775236" cy="2138456"/>
          </a:xfrm>
          <a:prstGeom prst="rect">
            <a:avLst/>
          </a:prstGeom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1211073" y="6071915"/>
            <a:ext cx="1418846" cy="40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WO_5080_R</a:t>
            </a:r>
            <a:endParaRPr lang="lv-LV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484612" y="6074172"/>
            <a:ext cx="1418846" cy="40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WO_5081_R</a:t>
            </a:r>
            <a:endParaRPr lang="lv-LV" dirty="0"/>
          </a:p>
        </p:txBody>
      </p:sp>
      <p:pic>
        <p:nvPicPr>
          <p:cNvPr id="13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2" y="2505357"/>
            <a:ext cx="3903753" cy="30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42445" cy="1600200"/>
          </a:xfrm>
        </p:spPr>
        <p:txBody>
          <a:bodyPr anchor="t"/>
          <a:lstStyle/>
          <a:p>
            <a:r>
              <a:rPr lang="ru-RU" dirty="0" smtClean="0"/>
              <a:t>План отгрузки по маршрутам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32764"/>
            <a:ext cx="11557366" cy="47362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Данные из формы </a:t>
            </a:r>
            <a:r>
              <a:rPr lang="en-US" dirty="0" smtClean="0"/>
              <a:t>“</a:t>
            </a:r>
            <a:r>
              <a:rPr lang="ru-RU" dirty="0" smtClean="0"/>
              <a:t>План отгрузки по маршрутам</a:t>
            </a:r>
            <a:r>
              <a:rPr lang="en-US" dirty="0" smtClean="0"/>
              <a:t>”</a:t>
            </a:r>
            <a:r>
              <a:rPr lang="ru-RU" dirty="0" smtClean="0"/>
              <a:t> используется в отчётах</a:t>
            </a:r>
            <a:r>
              <a:rPr lang="lv-LV" dirty="0"/>
              <a:t> </a:t>
            </a:r>
            <a:r>
              <a:rPr lang="lv-LV" dirty="0" smtClean="0"/>
              <a:t>(</a:t>
            </a:r>
            <a:r>
              <a:rPr lang="ru-RU" dirty="0" smtClean="0"/>
              <a:t>Отгрузка по </a:t>
            </a:r>
            <a:r>
              <a:rPr lang="lv-LV" dirty="0" smtClean="0"/>
              <a:t> </a:t>
            </a:r>
            <a:r>
              <a:rPr lang="ru-RU" dirty="0" smtClean="0"/>
              <a:t>времени, транзитный рейс</a:t>
            </a:r>
            <a:r>
              <a:rPr lang="lv-LV" dirty="0" smtClean="0"/>
              <a:t>)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1385888"/>
            <a:ext cx="6721949" cy="2725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936289"/>
            <a:ext cx="8363965" cy="2921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48" y="2057400"/>
            <a:ext cx="5191809" cy="331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заказов</a:t>
            </a:r>
            <a:endParaRPr lang="lv-LV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Простой заказ – Заказ или заказы по которому обычно формируется один документ. Имеет простую схему принял –отправил. </a:t>
            </a:r>
          </a:p>
          <a:p>
            <a:r>
              <a:rPr lang="ru-RU" dirty="0" smtClean="0"/>
              <a:t>2. Составной заказ – Заказ выполнение которого занимает определённое время и требуются дополнительные процессы согласования, расчётов, заказа сырья у поставщиков и т.д.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880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861943" cy="2590800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Анализ заказов в оперативном анализе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3154680"/>
            <a:ext cx="1629091" cy="2179320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839789" y="6096000"/>
            <a:ext cx="162909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1" dirty="0" smtClean="0"/>
              <a:t>WA_500</a:t>
            </a:r>
            <a:r>
              <a:rPr lang="ru-RU" b="1" dirty="0" smtClean="0"/>
              <a:t>9</a:t>
            </a:r>
            <a:r>
              <a:rPr lang="lv-LV" b="1" dirty="0" smtClean="0"/>
              <a:t>_K</a:t>
            </a:r>
            <a:endParaRPr lang="lv-LV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3" y="2230406"/>
            <a:ext cx="7489564" cy="394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70" y="457200"/>
            <a:ext cx="49625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861943" cy="2590800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Анализ заказов в отчётах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3154680"/>
            <a:ext cx="1629091" cy="2179320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10491199" y="45720"/>
            <a:ext cx="162909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/>
              <a:t>WA_50</a:t>
            </a:r>
            <a:r>
              <a:rPr lang="ru-RU" dirty="0" smtClean="0"/>
              <a:t>71</a:t>
            </a:r>
            <a:r>
              <a:rPr lang="lv-LV" dirty="0" smtClean="0"/>
              <a:t>_</a:t>
            </a:r>
            <a:r>
              <a:rPr lang="en-US" dirty="0" smtClean="0"/>
              <a:t>R</a:t>
            </a:r>
            <a:endParaRPr lang="lv-LV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89" y="2667539"/>
            <a:ext cx="4894855" cy="3153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36" y="408111"/>
            <a:ext cx="7524750" cy="4467225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628332" y="5858971"/>
            <a:ext cx="162909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/>
              <a:t>W</a:t>
            </a:r>
            <a:r>
              <a:rPr lang="en-US" dirty="0" smtClean="0"/>
              <a:t>O</a:t>
            </a:r>
            <a:r>
              <a:rPr lang="lv-LV" dirty="0" smtClean="0"/>
              <a:t>_50</a:t>
            </a:r>
            <a:r>
              <a:rPr lang="en-US" dirty="0" smtClean="0"/>
              <a:t>88</a:t>
            </a:r>
            <a:r>
              <a:rPr lang="lv-LV" dirty="0" smtClean="0"/>
              <a:t>_</a:t>
            </a:r>
            <a:r>
              <a:rPr lang="en-US" dirty="0" smtClean="0"/>
              <a:t>R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717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5529"/>
          </a:xfrm>
        </p:spPr>
        <p:txBody>
          <a:bodyPr/>
          <a:lstStyle/>
          <a:p>
            <a:pPr algn="ctr"/>
            <a:r>
              <a:rPr lang="ru-RU" dirty="0"/>
              <a:t>Составной заказ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96248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Приём заказа от клиента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33504"/>
            <a:ext cx="6172200" cy="438146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332" y="2057400"/>
            <a:ext cx="4466492" cy="3811588"/>
          </a:xfrm>
        </p:spPr>
        <p:txBody>
          <a:bodyPr/>
          <a:lstStyle/>
          <a:p>
            <a:r>
              <a:rPr lang="ru-RU" dirty="0" smtClean="0"/>
              <a:t>Варианты приёма товара:</a:t>
            </a:r>
            <a:endParaRPr lang="lv-LV" dirty="0" smtClean="0"/>
          </a:p>
          <a:p>
            <a:r>
              <a:rPr lang="ru-RU" dirty="0" smtClean="0"/>
              <a:t>Номенклатурный ввод (много карточек товара)</a:t>
            </a:r>
          </a:p>
          <a:p>
            <a:r>
              <a:rPr lang="ru-RU" dirty="0" smtClean="0"/>
              <a:t>Атрибутный ввод (карточка товара одна</a:t>
            </a:r>
            <a:r>
              <a:rPr lang="lv-LV" dirty="0" smtClean="0"/>
              <a:t> </a:t>
            </a:r>
            <a:r>
              <a:rPr lang="ru-RU" dirty="0" smtClean="0"/>
              <a:t>однотипному товару</a:t>
            </a:r>
            <a:r>
              <a:rPr lang="lv-LV" dirty="0" smtClean="0"/>
              <a:t>,</a:t>
            </a:r>
            <a:r>
              <a:rPr lang="ru-RU" dirty="0" smtClean="0"/>
              <a:t>например  рубашка с цветом и размерами</a:t>
            </a:r>
            <a:r>
              <a:rPr lang="lv-LV" dirty="0" smtClean="0"/>
              <a:t> </a:t>
            </a:r>
            <a:r>
              <a:rPr lang="ru-RU" dirty="0" smtClean="0"/>
              <a:t>)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4" y="3585511"/>
            <a:ext cx="6063428" cy="319787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462299">
            <a:off x="4839949" y="3798037"/>
            <a:ext cx="2338754" cy="984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7779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Расчёт стоимости заказа и определение необходимого материала</a:t>
            </a:r>
            <a:endParaRPr lang="lv-LV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060788"/>
            <a:ext cx="6172200" cy="47268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Контроль остатка на складе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Контроль уже заказанного материала у поставщиков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Контроль материала, которое подготовлено к заказу поставщику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Общее количество материала в заказах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Резервация материала под заказ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961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поставщиками материалов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8791"/>
            <a:ext cx="6172200" cy="46308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Согласование с поставщиком</a:t>
            </a:r>
            <a:r>
              <a:rPr lang="lv-LV" dirty="0"/>
              <a:t> </a:t>
            </a:r>
            <a:r>
              <a:rPr lang="ru-RU" dirty="0"/>
              <a:t>цен и сроков доставки. </a:t>
            </a:r>
          </a:p>
          <a:p>
            <a:r>
              <a:rPr lang="ru-RU" dirty="0" smtClean="0"/>
              <a:t>Формирование заказа поставщикам.</a:t>
            </a:r>
          </a:p>
          <a:p>
            <a:r>
              <a:rPr lang="ru-RU" dirty="0" smtClean="0"/>
              <a:t>Запрос цен и дат поставки от поставщика (печатная форма или</a:t>
            </a:r>
            <a:r>
              <a:rPr lang="lv-LV" dirty="0" smtClean="0"/>
              <a:t> e-</a:t>
            </a:r>
            <a:r>
              <a:rPr lang="lv-LV" dirty="0" err="1" smtClean="0"/>
              <a:t>mail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7" y="3411737"/>
            <a:ext cx="459105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7" y="5216342"/>
            <a:ext cx="1441665" cy="1305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06" y="4087366"/>
            <a:ext cx="4253645" cy="278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62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заказчиком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Отправка предложения заказчику (печать или </a:t>
            </a:r>
            <a:r>
              <a:rPr lang="lv-LV" dirty="0" smtClean="0"/>
              <a:t>e-</a:t>
            </a:r>
            <a:r>
              <a:rPr lang="lv-LV" dirty="0" err="1" smtClean="0"/>
              <a:t>mail</a:t>
            </a:r>
            <a:r>
              <a:rPr lang="ru-RU" dirty="0" smtClean="0"/>
              <a:t>)</a:t>
            </a:r>
            <a:endParaRPr lang="lv-LV" dirty="0" smtClean="0"/>
          </a:p>
          <a:p>
            <a:r>
              <a:rPr lang="ru-RU" dirty="0" smtClean="0"/>
              <a:t>Подтверждение заказа </a:t>
            </a:r>
          </a:p>
          <a:p>
            <a:r>
              <a:rPr lang="ru-RU" dirty="0" smtClean="0"/>
              <a:t>Формирование документов комплектации (производство)</a:t>
            </a:r>
          </a:p>
          <a:p>
            <a:r>
              <a:rPr lang="ru-RU" dirty="0" smtClean="0"/>
              <a:t>Формирование складских документов</a:t>
            </a:r>
          </a:p>
          <a:p>
            <a:endParaRPr lang="lv-LV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9" y="4369777"/>
            <a:ext cx="5248275" cy="113347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78" y="988401"/>
            <a:ext cx="2067318" cy="2137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756709"/>
            <a:ext cx="3280263" cy="26013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23" y="3399828"/>
            <a:ext cx="5584580" cy="34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87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</a:t>
            </a:r>
            <a:r>
              <a:rPr lang="ru-RU" dirty="0" smtClean="0"/>
              <a:t> </a:t>
            </a:r>
            <a:r>
              <a:rPr lang="ru-RU" dirty="0"/>
              <a:t>документами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414" y="1503485"/>
            <a:ext cx="4514973" cy="4357565"/>
          </a:xfrm>
        </p:spPr>
        <p:txBody>
          <a:bodyPr/>
          <a:lstStyle/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Формирование необходимых документов (Реализация, комплектация, заказы поставщикам)</a:t>
            </a:r>
          </a:p>
          <a:p>
            <a:r>
              <a:rPr lang="ru-RU" dirty="0" smtClean="0"/>
              <a:t>Переход между документами</a:t>
            </a:r>
            <a:endParaRPr lang="lv-LV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210477"/>
            <a:ext cx="3190875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915" y="4000500"/>
            <a:ext cx="3686762" cy="2444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72" y="492735"/>
            <a:ext cx="5218106" cy="2828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63" y="5629275"/>
            <a:ext cx="3724275" cy="1228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29" y="2672189"/>
            <a:ext cx="30670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0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Простой заказ</a:t>
            </a:r>
            <a:endParaRPr lang="lv-LV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26" y="148775"/>
            <a:ext cx="4788599" cy="2882625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337481" y="3603009"/>
            <a:ext cx="2074459" cy="69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Приём заказа от клиента</a:t>
            </a:r>
            <a:endParaRPr lang="lv-LV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58770" y="2554405"/>
            <a:ext cx="2074459" cy="953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Отправка заказов в складские документы</a:t>
            </a:r>
            <a:endParaRPr lang="lv-LV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58770" y="4299045"/>
            <a:ext cx="2074458" cy="1119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комплектов производства</a:t>
            </a:r>
            <a:endParaRPr lang="lv-LV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80058" y="3427750"/>
            <a:ext cx="2074459" cy="1046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Отправка продукции  клиенту</a:t>
            </a:r>
            <a:endParaRPr lang="lv-LV" dirty="0"/>
          </a:p>
        </p:txBody>
      </p:sp>
      <p:cxnSp>
        <p:nvCxnSpPr>
          <p:cNvPr id="11" name="Прямая со стрелкой 10"/>
          <p:cNvCxnSpPr>
            <a:stCxn id="4" idx="3"/>
            <a:endCxn id="5" idx="1"/>
          </p:cNvCxnSpPr>
          <p:nvPr/>
        </p:nvCxnSpPr>
        <p:spPr>
          <a:xfrm flipV="1">
            <a:off x="3411940" y="3031401"/>
            <a:ext cx="1646830" cy="919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3"/>
          </p:cNvCxnSpPr>
          <p:nvPr/>
        </p:nvCxnSpPr>
        <p:spPr>
          <a:xfrm>
            <a:off x="3411940" y="3951027"/>
            <a:ext cx="1646829" cy="907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133228" y="3031400"/>
            <a:ext cx="1646830" cy="919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1"/>
          </p:cNvCxnSpPr>
          <p:nvPr/>
        </p:nvCxnSpPr>
        <p:spPr>
          <a:xfrm flipV="1">
            <a:off x="7133228" y="3951027"/>
            <a:ext cx="1646830" cy="907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2" y="2967530"/>
            <a:ext cx="5248275" cy="1133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Составной заказ</a:t>
            </a:r>
            <a:endParaRPr lang="lv-LV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33978" y="1915304"/>
            <a:ext cx="2074459" cy="69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Приём заказа от клиента</a:t>
            </a:r>
            <a:endParaRPr lang="lv-LV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41449" y="1788923"/>
            <a:ext cx="2074459" cy="953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Согласовать цены с поставщиком материалов</a:t>
            </a:r>
            <a:endParaRPr lang="lv-LV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7420" y="4959796"/>
            <a:ext cx="2074458" cy="1119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комплектов производства</a:t>
            </a:r>
            <a:endParaRPr lang="lv-LV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34980" y="5130409"/>
            <a:ext cx="2074459" cy="1046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Отправка продукции  заказчику</a:t>
            </a:r>
            <a:endParaRPr lang="lv-LV" dirty="0"/>
          </a:p>
        </p:txBody>
      </p:sp>
      <p:cxnSp>
        <p:nvCxnSpPr>
          <p:cNvPr id="13" name="Прямая со стрелкой 12"/>
          <p:cNvCxnSpPr>
            <a:stCxn id="4" idx="3"/>
            <a:endCxn id="5" idx="1"/>
          </p:cNvCxnSpPr>
          <p:nvPr/>
        </p:nvCxnSpPr>
        <p:spPr>
          <a:xfrm>
            <a:off x="3308437" y="2263322"/>
            <a:ext cx="1433012" cy="2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6447419" y="2837187"/>
            <a:ext cx="2074459" cy="953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Согласовать стоимость с заказчиком</a:t>
            </a:r>
            <a:endParaRPr lang="lv-LV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41448" y="3870868"/>
            <a:ext cx="2074459" cy="953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Сделать заказ поставщику материалов</a:t>
            </a:r>
            <a:endParaRPr lang="lv-LV" dirty="0"/>
          </a:p>
        </p:txBody>
      </p:sp>
      <p:cxnSp>
        <p:nvCxnSpPr>
          <p:cNvPr id="25" name="Прямая со стрелкой 24"/>
          <p:cNvCxnSpPr>
            <a:stCxn id="5" idx="2"/>
            <a:endCxn id="18" idx="1"/>
          </p:cNvCxnSpPr>
          <p:nvPr/>
        </p:nvCxnSpPr>
        <p:spPr>
          <a:xfrm>
            <a:off x="5778679" y="2742914"/>
            <a:ext cx="668740" cy="571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8" idx="1"/>
            <a:endCxn id="19" idx="0"/>
          </p:cNvCxnSpPr>
          <p:nvPr/>
        </p:nvCxnSpPr>
        <p:spPr>
          <a:xfrm flipH="1">
            <a:off x="5778678" y="3314183"/>
            <a:ext cx="668741" cy="556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9" idx="2"/>
          </p:cNvCxnSpPr>
          <p:nvPr/>
        </p:nvCxnSpPr>
        <p:spPr>
          <a:xfrm>
            <a:off x="5778678" y="4824859"/>
            <a:ext cx="668741" cy="65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3"/>
            <a:endCxn id="9" idx="1"/>
          </p:cNvCxnSpPr>
          <p:nvPr/>
        </p:nvCxnSpPr>
        <p:spPr>
          <a:xfrm>
            <a:off x="8521878" y="5519354"/>
            <a:ext cx="713102" cy="134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39" y="280787"/>
            <a:ext cx="4836000" cy="24579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20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2" y="4815486"/>
            <a:ext cx="45910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5529"/>
          </a:xfrm>
        </p:spPr>
        <p:txBody>
          <a:bodyPr/>
          <a:lstStyle/>
          <a:p>
            <a:pPr algn="ctr"/>
            <a:r>
              <a:rPr lang="ru-RU" dirty="0"/>
              <a:t>Простой заказ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3949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Список заказов</a:t>
            </a:r>
            <a:endParaRPr lang="lv-LV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Форма заказа</a:t>
            </a:r>
            <a:endParaRPr lang="lv-LV" dirty="0"/>
          </a:p>
        </p:txBody>
      </p:sp>
      <p:pic>
        <p:nvPicPr>
          <p:cNvPr id="7" name="Объект 1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87290"/>
            <a:ext cx="5183188" cy="3120158"/>
          </a:xfrm>
          <a:prstGeom prst="rect">
            <a:avLst/>
          </a:prstGeom>
        </p:spPr>
      </p:pic>
      <p:pic>
        <p:nvPicPr>
          <p:cNvPr id="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82700"/>
            <a:ext cx="5157787" cy="3129338"/>
          </a:xfrm>
        </p:spPr>
      </p:pic>
    </p:spTree>
    <p:extLst>
      <p:ext uri="{BB962C8B-B14F-4D97-AF65-F5344CB8AC3E}">
        <p14:creationId xmlns:p14="http://schemas.microsoft.com/office/powerpoint/2010/main" val="9077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Списки товаров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1930708" cy="3811588"/>
          </a:xfrm>
        </p:spPr>
        <p:txBody>
          <a:bodyPr/>
          <a:lstStyle/>
          <a:p>
            <a:r>
              <a:rPr lang="ru-RU" dirty="0" smtClean="0"/>
              <a:t>Для каждого клиента возможно создавать шаблоны списков товаров или общий шаблон для всех по умолчанию</a:t>
            </a:r>
            <a:endParaRPr lang="lv-LV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2900362"/>
            <a:ext cx="3028950" cy="1057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09" y="690980"/>
            <a:ext cx="4514322" cy="40689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60" y="1325427"/>
            <a:ext cx="5713156" cy="3149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21" y="3033995"/>
            <a:ext cx="3907809" cy="3919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7" y="4276090"/>
            <a:ext cx="6407709" cy="223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883638" cy="1002323"/>
          </a:xfrm>
        </p:spPr>
        <p:txBody>
          <a:bodyPr/>
          <a:lstStyle/>
          <a:p>
            <a:r>
              <a:rPr lang="ru-RU" dirty="0" smtClean="0"/>
              <a:t>Создание заказов из истории</a:t>
            </a:r>
            <a:endParaRPr lang="lv-LV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41" y="1727349"/>
            <a:ext cx="7710985" cy="43762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258254" cy="3811588"/>
          </a:xfrm>
        </p:spPr>
        <p:txBody>
          <a:bodyPr/>
          <a:lstStyle/>
          <a:p>
            <a:r>
              <a:rPr lang="ru-RU" dirty="0" smtClean="0"/>
              <a:t>Возможность создать заказ </a:t>
            </a:r>
            <a:r>
              <a:rPr lang="en-US" dirty="0" smtClean="0"/>
              <a:t>“</a:t>
            </a:r>
            <a:r>
              <a:rPr lang="ru-RU" dirty="0" smtClean="0"/>
              <a:t>как вчера</a:t>
            </a:r>
            <a:r>
              <a:rPr lang="en-US" dirty="0" smtClean="0"/>
              <a:t>”</a:t>
            </a:r>
            <a:r>
              <a:rPr lang="ru-RU" dirty="0" smtClean="0"/>
              <a:t> или перейти в уже созданный заказ, дополнить</a:t>
            </a:r>
            <a:endParaRPr lang="lv-LV" dirty="0"/>
          </a:p>
        </p:txBody>
      </p:sp>
      <p:pic>
        <p:nvPicPr>
          <p:cNvPr id="6" name="Picture 1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358980"/>
            <a:ext cx="2870835" cy="1020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Автоматические заказы</a:t>
            </a:r>
            <a:endParaRPr lang="lv-LV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48" y="3435326"/>
            <a:ext cx="3724275" cy="19431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33237" y="2057400"/>
            <a:ext cx="3932237" cy="3811588"/>
          </a:xfrm>
        </p:spPr>
        <p:txBody>
          <a:bodyPr/>
          <a:lstStyle/>
          <a:p>
            <a:r>
              <a:rPr lang="ru-RU" dirty="0" smtClean="0"/>
              <a:t>Возможность создавать заказы автоматически на определённые дни недели для клиентов</a:t>
            </a:r>
            <a:endParaRPr lang="lv-LV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23" y="505440"/>
            <a:ext cx="6164332" cy="2439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836915"/>
            <a:ext cx="68961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0DE872B1AC0D45BB526B70F6A1B3AE" ma:contentTypeVersion="1" ma:contentTypeDescription="Создание документа." ma:contentTypeScope="" ma:versionID="3577a4004f36576ca1abb2bf513114fd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85C3898-ABB7-4AAA-96FA-F09482B4ED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EDB4EC-4269-4020-8484-31FDB7BB6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EE498BF-691B-4C1F-8CA8-4D16A34D986A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583</Words>
  <Application>Microsoft Office PowerPoint</Application>
  <PresentationFormat>Widescreen</PresentationFormat>
  <Paragraphs>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Управление заказами в программе Grins 5 </vt:lpstr>
      <vt:lpstr>Виды заказов</vt:lpstr>
      <vt:lpstr>Простой заказ</vt:lpstr>
      <vt:lpstr>Составной заказ</vt:lpstr>
      <vt:lpstr>Простой заказ</vt:lpstr>
      <vt:lpstr>PowerPoint Presentation</vt:lpstr>
      <vt:lpstr>Списки товаров</vt:lpstr>
      <vt:lpstr>Создание заказов из истории</vt:lpstr>
      <vt:lpstr>Автоматические заказы</vt:lpstr>
      <vt:lpstr>Расширенный импорт заказов</vt:lpstr>
      <vt:lpstr>Блокировка клиентов по долгу</vt:lpstr>
      <vt:lpstr>Транспортные расходы</vt:lpstr>
      <vt:lpstr>Контроль заказов</vt:lpstr>
      <vt:lpstr>Коррекция списком</vt:lpstr>
      <vt:lpstr>Снятие товара из заказа полностью</vt:lpstr>
      <vt:lpstr>Формирование складских документов</vt:lpstr>
      <vt:lpstr>Формирование документов комплектации</vt:lpstr>
      <vt:lpstr>План отгрузки по маршрутам (логистика)</vt:lpstr>
      <vt:lpstr>План отгрузки по маршрутам</vt:lpstr>
      <vt:lpstr>Анализ заказов в оперативном анализе</vt:lpstr>
      <vt:lpstr>Анализ заказов в отчётах</vt:lpstr>
      <vt:lpstr>Составной заказ</vt:lpstr>
      <vt:lpstr>Приём заказа от клиента </vt:lpstr>
      <vt:lpstr>Расчёт стоимости заказа и определение необходимого материала</vt:lpstr>
      <vt:lpstr>Работа с поставщиками материалов</vt:lpstr>
      <vt:lpstr>Работа с заказчиком</vt:lpstr>
      <vt:lpstr>Работа  документами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заказами в программе Grins 5</dc:title>
  <dc:creator>Andris Bergmans</dc:creator>
  <cp:lastModifiedBy>Andris LastNameHidden</cp:lastModifiedBy>
  <cp:revision>42</cp:revision>
  <dcterms:created xsi:type="dcterms:W3CDTF">2016-01-10T18:06:04Z</dcterms:created>
  <dcterms:modified xsi:type="dcterms:W3CDTF">2017-09-22T08:06:52Z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0x010100880DE872B1AC0D45BB526B70F6A1B3AE</vt:lpwstr>
  </property>
</Properties>
</file>