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2" r:id="rId4"/>
    <p:sldId id="260" r:id="rId5"/>
    <p:sldId id="267" r:id="rId6"/>
    <p:sldId id="264" r:id="rId7"/>
    <p:sldId id="265" r:id="rId8"/>
    <p:sldId id="266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E161F-DD22-4021-9CB6-72099DBF816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D955-2AC7-4E84-A9CD-FC3273883B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574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D955-2AC7-4E84-A9CD-FC3273883BAE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034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D955-2AC7-4E84-A9CD-FC3273883BAE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297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D955-2AC7-4E84-A9CD-FC3273883BAE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255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D955-2AC7-4E84-A9CD-FC3273883BAE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22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D955-2AC7-4E84-A9CD-FC3273883BAE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684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D955-2AC7-4E84-A9CD-FC3273883BAE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2492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D955-2AC7-4E84-A9CD-FC3273883BAE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894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D955-2AC7-4E84-A9CD-FC3273883BAE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52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3B0A-F83E-4F9A-B340-464ABC2A0B8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CC19-A7E0-488B-B1D4-965A249DB33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8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3B0A-F83E-4F9A-B340-464ABC2A0B8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CC19-A7E0-488B-B1D4-965A249DB33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296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3B0A-F83E-4F9A-B340-464ABC2A0B8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CC19-A7E0-488B-B1D4-965A249DB33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191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3B0A-F83E-4F9A-B340-464ABC2A0B8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CC19-A7E0-488B-B1D4-965A249DB33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635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3B0A-F83E-4F9A-B340-464ABC2A0B8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CC19-A7E0-488B-B1D4-965A249DB33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104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3B0A-F83E-4F9A-B340-464ABC2A0B8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CC19-A7E0-488B-B1D4-965A249DB33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698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3B0A-F83E-4F9A-B340-464ABC2A0B8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CC19-A7E0-488B-B1D4-965A249DB33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113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3B0A-F83E-4F9A-B340-464ABC2A0B8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CC19-A7E0-488B-B1D4-965A249DB33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960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3B0A-F83E-4F9A-B340-464ABC2A0B8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CC19-A7E0-488B-B1D4-965A249DB33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818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3B0A-F83E-4F9A-B340-464ABC2A0B8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CC19-A7E0-488B-B1D4-965A249DB33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892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3B0A-F83E-4F9A-B340-464ABC2A0B8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CC19-A7E0-488B-B1D4-965A249DB33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825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63B0A-F83E-4F9A-B340-464ABC2A0B88}" type="datetimeFigureOut">
              <a:rPr lang="lv-LV" smtClean="0"/>
              <a:t>21.09.2017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BCC19-A7E0-488B-B1D4-965A249DB33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607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Складской учёт </a:t>
            </a:r>
            <a:r>
              <a:rPr lang="lv-LV" dirty="0" smtClean="0"/>
              <a:t>Grins 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834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94658" cy="1063869"/>
          </a:xfrm>
        </p:spPr>
        <p:txBody>
          <a:bodyPr>
            <a:normAutofit/>
          </a:bodyPr>
          <a:lstStyle/>
          <a:p>
            <a:r>
              <a:rPr lang="ru-RU" dirty="0" smtClean="0"/>
              <a:t>Форма ввода тары. Место работы экспедиции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640733"/>
            <a:ext cx="1973750" cy="3186244"/>
          </a:xfrm>
        </p:spPr>
        <p:txBody>
          <a:bodyPr>
            <a:normAutofit/>
          </a:bodyPr>
          <a:lstStyle/>
          <a:p>
            <a:r>
              <a:rPr lang="ru-RU" dirty="0" smtClean="0"/>
              <a:t>Печать документов</a:t>
            </a:r>
          </a:p>
          <a:p>
            <a:r>
              <a:rPr lang="ru-RU" dirty="0" smtClean="0"/>
              <a:t>Печать отчётов</a:t>
            </a:r>
          </a:p>
          <a:p>
            <a:r>
              <a:rPr lang="ru-RU" dirty="0" smtClean="0"/>
              <a:t>Ввод отгружаемой или возвращённой тары в документы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33" y="1732085"/>
            <a:ext cx="8538536" cy="4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94658" cy="1063869"/>
          </a:xfrm>
        </p:spPr>
        <p:txBody>
          <a:bodyPr>
            <a:normAutofit/>
          </a:bodyPr>
          <a:lstStyle/>
          <a:p>
            <a:r>
              <a:rPr lang="ru-RU" dirty="0" smtClean="0"/>
              <a:t>Форма  </a:t>
            </a:r>
            <a:r>
              <a:rPr lang="lv-LV" dirty="0" smtClean="0"/>
              <a:t>«</a:t>
            </a:r>
            <a:r>
              <a:rPr lang="ru-RU" dirty="0" smtClean="0"/>
              <a:t>Таблица перемещения товара</a:t>
            </a:r>
            <a:r>
              <a:rPr lang="lv-LV" dirty="0" smtClean="0"/>
              <a:t>»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640733"/>
            <a:ext cx="1973750" cy="3186244"/>
          </a:xfrm>
        </p:spPr>
        <p:txBody>
          <a:bodyPr>
            <a:normAutofit/>
          </a:bodyPr>
          <a:lstStyle/>
          <a:p>
            <a:r>
              <a:rPr lang="ru-RU" dirty="0" smtClean="0"/>
              <a:t>Для массовой пересылки товаров в другие подразделения, например по магазинам предприятия. 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84" y="1640733"/>
            <a:ext cx="7464834" cy="47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1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658227" cy="1063869"/>
          </a:xfrm>
        </p:spPr>
        <p:txBody>
          <a:bodyPr/>
          <a:lstStyle/>
          <a:p>
            <a:r>
              <a:rPr lang="ru-RU" dirty="0" smtClean="0"/>
              <a:t>Система учёта остатков без ручного расчёта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Расход товара автоматически привязывается к строкам прихода. </a:t>
            </a:r>
          </a:p>
          <a:p>
            <a:r>
              <a:rPr lang="ru-RU" dirty="0" smtClean="0"/>
              <a:t>Учёт партий и суммовой учёт всегда</a:t>
            </a:r>
          </a:p>
          <a:p>
            <a:r>
              <a:rPr lang="ru-RU" dirty="0" smtClean="0"/>
              <a:t>Анализ остатков товара от разных поставщиков</a:t>
            </a:r>
          </a:p>
          <a:p>
            <a:r>
              <a:rPr lang="ru-RU" dirty="0" smtClean="0"/>
              <a:t>Параллельный учёт остатка в неконвертируемых единицах измерения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42" y="1613815"/>
            <a:ext cx="7471558" cy="43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Использование неконвертируемых единиц измерения </a:t>
            </a:r>
            <a:endParaRPr lang="lv-LV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69" y="4802660"/>
            <a:ext cx="8385652" cy="1354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3" y="3047999"/>
            <a:ext cx="11031779" cy="1754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3" y="1076880"/>
            <a:ext cx="11270514" cy="17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94658" cy="1063869"/>
          </a:xfrm>
        </p:spPr>
        <p:txBody>
          <a:bodyPr>
            <a:normAutofit/>
          </a:bodyPr>
          <a:lstStyle/>
          <a:p>
            <a:r>
              <a:rPr lang="ru-RU" dirty="0" smtClean="0"/>
              <a:t>Принадлежность товара к нескольким группам и выбор нескольких групп товаров 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640732"/>
            <a:ext cx="3556366" cy="4228256"/>
          </a:xfrm>
        </p:spPr>
        <p:txBody>
          <a:bodyPr/>
          <a:lstStyle/>
          <a:p>
            <a:r>
              <a:rPr lang="ru-RU" dirty="0" smtClean="0"/>
              <a:t>Неограниченные возможности анализа выбора нескольких групп товаров и принадлежности товара к нескольким группам </a:t>
            </a:r>
          </a:p>
          <a:p>
            <a:r>
              <a:rPr lang="ru-RU" dirty="0" smtClean="0"/>
              <a:t>Например </a:t>
            </a:r>
            <a:r>
              <a:rPr lang="lv-LV" dirty="0" err="1" smtClean="0"/>
              <a:t>Samsung</a:t>
            </a:r>
            <a:r>
              <a:rPr lang="lv-LV" dirty="0" smtClean="0"/>
              <a:t>, Ledusskapis, Plaukts AF-45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43" y="1640732"/>
            <a:ext cx="7396295" cy="4644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359206"/>
            <a:ext cx="3521635" cy="285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94658" cy="1063869"/>
          </a:xfrm>
        </p:spPr>
        <p:txBody>
          <a:bodyPr>
            <a:normAutofit/>
          </a:bodyPr>
          <a:lstStyle/>
          <a:p>
            <a:r>
              <a:rPr lang="ru-RU" dirty="0" smtClean="0"/>
              <a:t>Усовершенствованный учёт товара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212" y="1640732"/>
            <a:ext cx="3556366" cy="4228256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указывать точное количество </a:t>
            </a:r>
            <a:r>
              <a:rPr lang="ru-RU" dirty="0" smtClean="0"/>
              <a:t>знаков после запятой, </a:t>
            </a:r>
            <a:r>
              <a:rPr lang="ru-RU" dirty="0"/>
              <a:t>например, штуки в целых. </a:t>
            </a:r>
            <a:endParaRPr lang="lv-LV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Количество </a:t>
            </a:r>
            <a:r>
              <a:rPr lang="ru-RU" dirty="0" smtClean="0"/>
              <a:t>видов тары </a:t>
            </a:r>
            <a:r>
              <a:rPr lang="ru-RU" dirty="0"/>
              <a:t>неограниченно на единицу товара</a:t>
            </a:r>
            <a:r>
              <a:rPr lang="lv-LV" dirty="0"/>
              <a:t>.</a:t>
            </a:r>
            <a:r>
              <a:rPr lang="ru-RU" dirty="0"/>
              <a:t> Несколько алгоритмов подсчёта тары по документу: стандартный, коэффициент, с альтернативным заполнением. </a:t>
            </a:r>
            <a:endParaRPr lang="ru-R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Неограниченные единицы измерения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Состав материалов (пластик, бумага)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Наименование на нескольких языках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Определение различных характеристик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Взаимозаменяемость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06" y="1640732"/>
            <a:ext cx="6958723" cy="45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94658" cy="1063869"/>
          </a:xfrm>
        </p:spPr>
        <p:txBody>
          <a:bodyPr>
            <a:normAutofit/>
          </a:bodyPr>
          <a:lstStyle/>
          <a:p>
            <a:r>
              <a:rPr lang="ru-RU" dirty="0" smtClean="0"/>
              <a:t>Принадлежность клиентов и подразделений к нескольким видам групп клиентов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08" y="1521069"/>
            <a:ext cx="7382144" cy="516622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640732"/>
            <a:ext cx="3063996" cy="4228256"/>
          </a:xfrm>
        </p:spPr>
        <p:txBody>
          <a:bodyPr/>
          <a:lstStyle/>
          <a:p>
            <a:r>
              <a:rPr lang="ru-RU" dirty="0" smtClean="0"/>
              <a:t>Расширенная возможность управления настройками принадлежности клиентов и подразделений</a:t>
            </a:r>
          </a:p>
          <a:p>
            <a:r>
              <a:rPr lang="ru-RU" dirty="0" smtClean="0"/>
              <a:t>Дополнительная возможность анализа по клиентам и подразделениям  в разрезе разных групп, например по регионам и сетям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961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94658" cy="1063869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отчёты учёта в виде форм :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0733"/>
            <a:ext cx="10757265" cy="601306"/>
          </a:xfrm>
        </p:spPr>
        <p:txBody>
          <a:bodyPr>
            <a:normAutofit/>
          </a:bodyPr>
          <a:lstStyle/>
          <a:p>
            <a:r>
              <a:rPr lang="lv-LV" dirty="0" err="1" smtClean="0"/>
              <a:t>Drill-down</a:t>
            </a:r>
            <a:r>
              <a:rPr lang="lv-LV" dirty="0" smtClean="0"/>
              <a:t> – </a:t>
            </a:r>
            <a:r>
              <a:rPr lang="ru-RU" dirty="0" smtClean="0"/>
              <a:t>переход из Формы оборотная ведомость в карточку учёта товара, затем в документ складского учёта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6" y="1960145"/>
            <a:ext cx="7970234" cy="47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94658" cy="1063869"/>
          </a:xfrm>
        </p:spPr>
        <p:txBody>
          <a:bodyPr>
            <a:normAutofit/>
          </a:bodyPr>
          <a:lstStyle/>
          <a:p>
            <a:r>
              <a:rPr lang="ru-RU" dirty="0" smtClean="0"/>
              <a:t>Система управления заказами клиентов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640732"/>
            <a:ext cx="3556366" cy="4228256"/>
          </a:xfrm>
        </p:spPr>
        <p:txBody>
          <a:bodyPr/>
          <a:lstStyle/>
          <a:p>
            <a:r>
              <a:rPr lang="ru-RU" dirty="0" smtClean="0"/>
              <a:t>Отдельная презентация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676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94658" cy="1063869"/>
          </a:xfrm>
        </p:spPr>
        <p:txBody>
          <a:bodyPr>
            <a:normAutofit/>
          </a:bodyPr>
          <a:lstStyle/>
          <a:p>
            <a:r>
              <a:rPr lang="ru-RU" dirty="0" smtClean="0"/>
              <a:t>Расширено определение цены для клиента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640733"/>
            <a:ext cx="1973750" cy="3186244"/>
          </a:xfrm>
        </p:spPr>
        <p:txBody>
          <a:bodyPr>
            <a:normAutofit/>
          </a:bodyPr>
          <a:lstStyle/>
          <a:p>
            <a:r>
              <a:rPr lang="ru-RU" dirty="0" err="1" smtClean="0"/>
              <a:t>Ценообразавание</a:t>
            </a:r>
            <a:r>
              <a:rPr lang="ru-RU" dirty="0" smtClean="0"/>
              <a:t> </a:t>
            </a:r>
            <a:r>
              <a:rPr lang="lv-LV" dirty="0" smtClean="0"/>
              <a:t>Grins 5.docx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887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246</Words>
  <Application>Microsoft Office PowerPoint</Application>
  <PresentationFormat>Widescreen</PresentationFormat>
  <Paragraphs>41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Складской учёт Grins 5</vt:lpstr>
      <vt:lpstr>Система учёта остатков без ручного расчёта</vt:lpstr>
      <vt:lpstr>Использование неконвертируемых единиц измерения </vt:lpstr>
      <vt:lpstr>Принадлежность товара к нескольким группам и выбор нескольких групп товаров </vt:lpstr>
      <vt:lpstr>Усовершенствованный учёт товара</vt:lpstr>
      <vt:lpstr>Принадлежность клиентов и подразделений к нескольким видам групп клиентов</vt:lpstr>
      <vt:lpstr>Основные отчёты учёта в виде форм :</vt:lpstr>
      <vt:lpstr>Система управления заказами клиентов</vt:lpstr>
      <vt:lpstr>Расширено определение цены для клиента</vt:lpstr>
      <vt:lpstr>Форма ввода тары. Место работы экспедиции</vt:lpstr>
      <vt:lpstr>Форма  «Таблица перемещения товара»</vt:lpstr>
    </vt:vector>
  </TitlesOfParts>
  <Company>LatInSoft 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Складской учёт Grins 5</dc:title>
  <dc:creator>Andris Bergmans</dc:creator>
  <cp:lastModifiedBy>Andris LastNameHidden</cp:lastModifiedBy>
  <cp:revision>13</cp:revision>
  <dcterms:created xsi:type="dcterms:W3CDTF">2017-06-15T07:49:23Z</dcterms:created>
  <dcterms:modified xsi:type="dcterms:W3CDTF">2017-09-21T13:02:26Z</dcterms:modified>
</cp:coreProperties>
</file>