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935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624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502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274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919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06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34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936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344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281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890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2BE9-7F4A-42EA-BE6C-131744952BAF}" type="datetimeFigureOut">
              <a:rPr lang="lv-LV" smtClean="0"/>
              <a:t>22.09.2017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0FD47-F348-45C0-907D-C72B4497277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980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Составной отчёт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WO_5110_R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0395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408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Возможность проектировать составные отчёты</a:t>
            </a:r>
            <a:endParaRPr lang="lv-LV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Составной отчёт – отчёт со сложной логикой </a:t>
            </a:r>
            <a:r>
              <a:rPr lang="lv-LV" dirty="0" smtClean="0"/>
              <a:t>(</a:t>
            </a:r>
            <a:r>
              <a:rPr lang="ru-RU" dirty="0" smtClean="0"/>
              <a:t>формулами</a:t>
            </a:r>
            <a:r>
              <a:rPr lang="lv-LV" dirty="0" smtClean="0"/>
              <a:t>)</a:t>
            </a:r>
            <a:r>
              <a:rPr lang="ru-RU" dirty="0" smtClean="0"/>
              <a:t> и частыми изменениями. Информация может собираться из нескольких разнотипных источников. </a:t>
            </a:r>
          </a:p>
          <a:p>
            <a:r>
              <a:rPr lang="ru-RU" dirty="0" smtClean="0"/>
              <a:t>Как пример - экономический отчёт анализа доходов и расходов по подразделениям. </a:t>
            </a:r>
          </a:p>
          <a:p>
            <a:r>
              <a:rPr lang="ru-RU" dirty="0" smtClean="0"/>
              <a:t>Отчёт с фиксированным количеством колонок и строк. В каждой ячейке своя формула. В одной ячейке можно объединить результат других.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0494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881" y="623907"/>
            <a:ext cx="7561388" cy="457200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62948" y="195236"/>
            <a:ext cx="2048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Проектирование</a:t>
            </a:r>
          </a:p>
          <a:p>
            <a:endParaRPr lang="lv-LV" dirty="0"/>
          </a:p>
        </p:txBody>
      </p:sp>
      <p:sp>
        <p:nvSpPr>
          <p:cNvPr id="14" name="TextBox 13"/>
          <p:cNvSpPr txBox="1"/>
          <p:nvPr/>
        </p:nvSpPr>
        <p:spPr>
          <a:xfrm>
            <a:off x="496556" y="3196631"/>
            <a:ext cx="2048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Использование</a:t>
            </a:r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56" y="3565963"/>
            <a:ext cx="4415204" cy="285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7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71" y="872497"/>
            <a:ext cx="10564559" cy="5695357"/>
          </a:xfrm>
        </p:spPr>
      </p:pic>
    </p:spTree>
    <p:extLst>
      <p:ext uri="{BB962C8B-B14F-4D97-AF65-F5344CB8AC3E}">
        <p14:creationId xmlns:p14="http://schemas.microsoft.com/office/powerpoint/2010/main" val="1333253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Составной отчёт</vt:lpstr>
      <vt:lpstr>Возможность проектировать составные отчёты</vt:lpstr>
      <vt:lpstr>PowerPoint Presentation</vt:lpstr>
      <vt:lpstr>PowerPoint Presentation</vt:lpstr>
    </vt:vector>
  </TitlesOfParts>
  <Company>LatInSoft 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Составной отчёт</dc:title>
  <dc:creator>Andris Bergmans</dc:creator>
  <cp:lastModifiedBy>Andris LastNameHidden</cp:lastModifiedBy>
  <cp:revision>6</cp:revision>
  <dcterms:created xsi:type="dcterms:W3CDTF">2017-06-15T07:26:57Z</dcterms:created>
  <dcterms:modified xsi:type="dcterms:W3CDTF">2017-09-22T07:58:06Z</dcterms:modified>
</cp:coreProperties>
</file>